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68" r:id="rId3"/>
    <p:sldMasterId id="2147483678" r:id="rId4"/>
    <p:sldMasterId id="2147483688" r:id="rId5"/>
    <p:sldMasterId id="2147483698" r:id="rId6"/>
    <p:sldMasterId id="2147483708" r:id="rId7"/>
    <p:sldMasterId id="2147483718" r:id="rId8"/>
  </p:sldMasterIdLst>
  <p:sldIdLst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4198"/>
    <a:srgbClr val="2F3879"/>
    <a:srgbClr val="BD3A27"/>
    <a:srgbClr val="008894"/>
    <a:srgbClr val="39B2AB"/>
    <a:srgbClr val="389D56"/>
    <a:srgbClr val="E66E25"/>
    <a:srgbClr val="7D256E"/>
    <a:srgbClr val="096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CB487-4F1B-486E-BAA0-FE7FAED7C5B8}" v="249" dt="2022-07-13T20:37:52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ner Swanson" userId="5e66082c900370a5" providerId="LiveId" clId="{4B6CB487-4F1B-486E-BAA0-FE7FAED7C5B8}"/>
    <pc:docChg chg="undo redo custSel addSld delSld modSld addMainMaster delMainMaster modMainMaster">
      <pc:chgData name="Tanner Swanson" userId="5e66082c900370a5" providerId="LiveId" clId="{4B6CB487-4F1B-486E-BAA0-FE7FAED7C5B8}" dt="2022-07-13T20:38:54.052" v="1535" actId="47"/>
      <pc:docMkLst>
        <pc:docMk/>
      </pc:docMkLst>
      <pc:sldChg chg="modSp mod">
        <pc:chgData name="Tanner Swanson" userId="5e66082c900370a5" providerId="LiveId" clId="{4B6CB487-4F1B-486E-BAA0-FE7FAED7C5B8}" dt="2022-07-13T18:39:46.241" v="521" actId="20577"/>
        <pc:sldMkLst>
          <pc:docMk/>
          <pc:sldMk cId="2160487110" sldId="256"/>
        </pc:sldMkLst>
        <pc:spChg chg="mod">
          <ac:chgData name="Tanner Swanson" userId="5e66082c900370a5" providerId="LiveId" clId="{4B6CB487-4F1B-486E-BAA0-FE7FAED7C5B8}" dt="2022-07-13T18:39:46.241" v="521" actId="20577"/>
          <ac:spMkLst>
            <pc:docMk/>
            <pc:sldMk cId="2160487110" sldId="256"/>
            <ac:spMk id="2" creationId="{BEED73B9-8BBA-F5AF-A762-3F8E399F8E73}"/>
          </ac:spMkLst>
        </pc:spChg>
      </pc:sldChg>
      <pc:sldChg chg="new del">
        <pc:chgData name="Tanner Swanson" userId="5e66082c900370a5" providerId="LiveId" clId="{4B6CB487-4F1B-486E-BAA0-FE7FAED7C5B8}" dt="2022-07-13T20:38:30.634" v="1527" actId="47"/>
        <pc:sldMkLst>
          <pc:docMk/>
          <pc:sldMk cId="849459465" sldId="257"/>
        </pc:sldMkLst>
      </pc:sldChg>
      <pc:sldChg chg="modSp new del mod">
        <pc:chgData name="Tanner Swanson" userId="5e66082c900370a5" providerId="LiveId" clId="{4B6CB487-4F1B-486E-BAA0-FE7FAED7C5B8}" dt="2022-07-13T20:38:54.052" v="1535" actId="47"/>
        <pc:sldMkLst>
          <pc:docMk/>
          <pc:sldMk cId="2357918036" sldId="257"/>
        </pc:sldMkLst>
        <pc:spChg chg="mod">
          <ac:chgData name="Tanner Swanson" userId="5e66082c900370a5" providerId="LiveId" clId="{4B6CB487-4F1B-486E-BAA0-FE7FAED7C5B8}" dt="2022-07-13T20:38:51.216" v="1534" actId="20577"/>
          <ac:spMkLst>
            <pc:docMk/>
            <pc:sldMk cId="2357918036" sldId="257"/>
            <ac:spMk id="2" creationId="{B4F7F522-64C2-EF80-5296-44D9295B9D7A}"/>
          </ac:spMkLst>
        </pc:spChg>
      </pc:sldChg>
      <pc:sldChg chg="new del">
        <pc:chgData name="Tanner Swanson" userId="5e66082c900370a5" providerId="LiveId" clId="{4B6CB487-4F1B-486E-BAA0-FE7FAED7C5B8}" dt="2022-07-13T19:05:32.923" v="904" actId="47"/>
        <pc:sldMkLst>
          <pc:docMk/>
          <pc:sldMk cId="2447088870" sldId="257"/>
        </pc:sldMkLst>
      </pc:sldChg>
      <pc:sldChg chg="new del">
        <pc:chgData name="Tanner Swanson" userId="5e66082c900370a5" providerId="LiveId" clId="{4B6CB487-4F1B-486E-BAA0-FE7FAED7C5B8}" dt="2022-07-13T18:39:38.679" v="506" actId="47"/>
        <pc:sldMkLst>
          <pc:docMk/>
          <pc:sldMk cId="3269755876" sldId="257"/>
        </pc:sldMkLst>
      </pc:sldChg>
      <pc:sldChg chg="new del">
        <pc:chgData name="Tanner Swanson" userId="5e66082c900370a5" providerId="LiveId" clId="{4B6CB487-4F1B-486E-BAA0-FE7FAED7C5B8}" dt="2022-07-13T18:39:40.220" v="507" actId="47"/>
        <pc:sldMkLst>
          <pc:docMk/>
          <pc:sldMk cId="144059147" sldId="258"/>
        </pc:sldMkLst>
      </pc:sldChg>
      <pc:sldChg chg="new del">
        <pc:chgData name="Tanner Swanson" userId="5e66082c900370a5" providerId="LiveId" clId="{4B6CB487-4F1B-486E-BAA0-FE7FAED7C5B8}" dt="2022-07-13T18:40:03.375" v="525" actId="47"/>
        <pc:sldMkLst>
          <pc:docMk/>
          <pc:sldMk cId="865098630" sldId="258"/>
        </pc:sldMkLst>
      </pc:sldChg>
      <pc:sldChg chg="new del">
        <pc:chgData name="Tanner Swanson" userId="5e66082c900370a5" providerId="LiveId" clId="{4B6CB487-4F1B-486E-BAA0-FE7FAED7C5B8}" dt="2022-07-13T18:39:41.023" v="508" actId="47"/>
        <pc:sldMkLst>
          <pc:docMk/>
          <pc:sldMk cId="2023031686" sldId="259"/>
        </pc:sldMkLst>
      </pc:sldChg>
      <pc:sldChg chg="new del">
        <pc:chgData name="Tanner Swanson" userId="5e66082c900370a5" providerId="LiveId" clId="{4B6CB487-4F1B-486E-BAA0-FE7FAED7C5B8}" dt="2022-07-13T19:05:32.021" v="903" actId="47"/>
        <pc:sldMkLst>
          <pc:docMk/>
          <pc:sldMk cId="4288047463" sldId="259"/>
        </pc:sldMkLst>
      </pc:sldChg>
      <pc:sldChg chg="new del">
        <pc:chgData name="Tanner Swanson" userId="5e66082c900370a5" providerId="LiveId" clId="{4B6CB487-4F1B-486E-BAA0-FE7FAED7C5B8}" dt="2022-07-13T18:39:41.825" v="509" actId="47"/>
        <pc:sldMkLst>
          <pc:docMk/>
          <pc:sldMk cId="3383559349" sldId="260"/>
        </pc:sldMkLst>
      </pc:sldChg>
      <pc:sldChg chg="new del">
        <pc:chgData name="Tanner Swanson" userId="5e66082c900370a5" providerId="LiveId" clId="{4B6CB487-4F1B-486E-BAA0-FE7FAED7C5B8}" dt="2022-07-13T19:05:30.360" v="902" actId="47"/>
        <pc:sldMkLst>
          <pc:docMk/>
          <pc:sldMk cId="4049921905" sldId="260"/>
        </pc:sldMkLst>
      </pc:sldChg>
      <pc:sldChg chg="new del">
        <pc:chgData name="Tanner Swanson" userId="5e66082c900370a5" providerId="LiveId" clId="{4B6CB487-4F1B-486E-BAA0-FE7FAED7C5B8}" dt="2022-07-13T19:05:29.944" v="901" actId="47"/>
        <pc:sldMkLst>
          <pc:docMk/>
          <pc:sldMk cId="3356005792" sldId="261"/>
        </pc:sldMkLst>
      </pc:sldChg>
      <pc:sldChg chg="new del">
        <pc:chgData name="Tanner Swanson" userId="5e66082c900370a5" providerId="LiveId" clId="{4B6CB487-4F1B-486E-BAA0-FE7FAED7C5B8}" dt="2022-07-13T19:05:29.465" v="900" actId="47"/>
        <pc:sldMkLst>
          <pc:docMk/>
          <pc:sldMk cId="1110894501" sldId="262"/>
        </pc:sldMkLst>
      </pc:sldChg>
      <pc:sldChg chg="new del">
        <pc:chgData name="Tanner Swanson" userId="5e66082c900370a5" providerId="LiveId" clId="{4B6CB487-4F1B-486E-BAA0-FE7FAED7C5B8}" dt="2022-07-13T19:05:29.211" v="899" actId="47"/>
        <pc:sldMkLst>
          <pc:docMk/>
          <pc:sldMk cId="180092915" sldId="263"/>
        </pc:sldMkLst>
      </pc:sldChg>
      <pc:sldChg chg="new del">
        <pc:chgData name="Tanner Swanson" userId="5e66082c900370a5" providerId="LiveId" clId="{4B6CB487-4F1B-486E-BAA0-FE7FAED7C5B8}" dt="2022-07-13T19:05:28.941" v="898" actId="47"/>
        <pc:sldMkLst>
          <pc:docMk/>
          <pc:sldMk cId="4196792801" sldId="264"/>
        </pc:sldMkLst>
      </pc:sldChg>
      <pc:sldChg chg="new del">
        <pc:chgData name="Tanner Swanson" userId="5e66082c900370a5" providerId="LiveId" clId="{4B6CB487-4F1B-486E-BAA0-FE7FAED7C5B8}" dt="2022-07-13T19:05:28.277" v="897" actId="47"/>
        <pc:sldMkLst>
          <pc:docMk/>
          <pc:sldMk cId="3886794926" sldId="265"/>
        </pc:sldMkLst>
      </pc:sldChg>
      <pc:sldChg chg="new del">
        <pc:chgData name="Tanner Swanson" userId="5e66082c900370a5" providerId="LiveId" clId="{4B6CB487-4F1B-486E-BAA0-FE7FAED7C5B8}" dt="2022-07-13T19:04:51.625" v="896" actId="47"/>
        <pc:sldMkLst>
          <pc:docMk/>
          <pc:sldMk cId="2839897023" sldId="266"/>
        </pc:sldMkLst>
      </pc:sldChg>
      <pc:sldMasterChg chg="modSp mod addSldLayout delSldLayout modSldLayout">
        <pc:chgData name="Tanner Swanson" userId="5e66082c900370a5" providerId="LiveId" clId="{4B6CB487-4F1B-486E-BAA0-FE7FAED7C5B8}" dt="2022-07-13T18:43:18.191" v="553" actId="6014"/>
        <pc:sldMasterMkLst>
          <pc:docMk/>
          <pc:sldMasterMk cId="1041026006" sldId="2147483648"/>
        </pc:sldMasterMkLst>
        <pc:spChg chg="mod">
          <ac:chgData name="Tanner Swanson" userId="5e66082c900370a5" providerId="LiveId" clId="{4B6CB487-4F1B-486E-BAA0-FE7FAED7C5B8}" dt="2022-07-13T18:00:54.878" v="7" actId="2711"/>
          <ac:spMkLst>
            <pc:docMk/>
            <pc:sldMasterMk cId="1041026006" sldId="2147483648"/>
            <ac:spMk id="2" creationId="{09534833-5B14-7045-0257-A0705AA3EBC8}"/>
          </ac:spMkLst>
        </pc:spChg>
        <pc:spChg chg="mod">
          <ac:chgData name="Tanner Swanson" userId="5e66082c900370a5" providerId="LiveId" clId="{4B6CB487-4F1B-486E-BAA0-FE7FAED7C5B8}" dt="2022-07-13T18:23:42.070" v="173" actId="2711"/>
          <ac:spMkLst>
            <pc:docMk/>
            <pc:sldMasterMk cId="1041026006" sldId="2147483648"/>
            <ac:spMk id="3" creationId="{9C38ADCF-B443-F490-DF9B-8A6736FAB858}"/>
          </ac:spMkLst>
        </pc:spChg>
        <pc:sldLayoutChg chg="addSp delSp modSp mod">
          <pc:chgData name="Tanner Swanson" userId="5e66082c900370a5" providerId="LiveId" clId="{4B6CB487-4F1B-486E-BAA0-FE7FAED7C5B8}" dt="2022-07-13T18:31:06.901" v="297" actId="732"/>
          <pc:sldLayoutMkLst>
            <pc:docMk/>
            <pc:sldMasterMk cId="1041026006" sldId="2147483648"/>
            <pc:sldLayoutMk cId="3000631210" sldId="2147483649"/>
          </pc:sldLayoutMkLst>
          <pc:spChg chg="mod">
            <ac:chgData name="Tanner Swanson" userId="5e66082c900370a5" providerId="LiveId" clId="{4B6CB487-4F1B-486E-BAA0-FE7FAED7C5B8}" dt="2022-07-13T18:30:11.587" v="283" actId="1036"/>
            <ac:spMkLst>
              <pc:docMk/>
              <pc:sldMasterMk cId="1041026006" sldId="2147483648"/>
              <pc:sldLayoutMk cId="3000631210" sldId="2147483649"/>
              <ac:spMk id="2" creationId="{40D05153-584D-C721-E38C-B9028B95D011}"/>
            </ac:spMkLst>
          </pc:spChg>
          <pc:spChg chg="mod">
            <ac:chgData name="Tanner Swanson" userId="5e66082c900370a5" providerId="LiveId" clId="{4B6CB487-4F1B-486E-BAA0-FE7FAED7C5B8}" dt="2022-07-13T18:30:11.587" v="283" actId="1036"/>
            <ac:spMkLst>
              <pc:docMk/>
              <pc:sldMasterMk cId="1041026006" sldId="2147483648"/>
              <pc:sldLayoutMk cId="3000631210" sldId="2147483649"/>
              <ac:spMk id="3" creationId="{71F25FEE-ADA0-6D76-7485-5375C0E9D841}"/>
            </ac:spMkLst>
          </pc:spChg>
          <pc:spChg chg="del">
            <ac:chgData name="Tanner Swanson" userId="5e66082c900370a5" providerId="LiveId" clId="{4B6CB487-4F1B-486E-BAA0-FE7FAED7C5B8}" dt="2022-07-13T18:02:56.887" v="12" actId="478"/>
            <ac:spMkLst>
              <pc:docMk/>
              <pc:sldMasterMk cId="1041026006" sldId="2147483648"/>
              <pc:sldLayoutMk cId="3000631210" sldId="2147483649"/>
              <ac:spMk id="4" creationId="{00EE7FC6-FFCC-8ED3-C04A-BD444A04FB55}"/>
            </ac:spMkLst>
          </pc:spChg>
          <pc:spChg chg="del">
            <ac:chgData name="Tanner Swanson" userId="5e66082c900370a5" providerId="LiveId" clId="{4B6CB487-4F1B-486E-BAA0-FE7FAED7C5B8}" dt="2022-07-13T18:03:00.656" v="13" actId="478"/>
            <ac:spMkLst>
              <pc:docMk/>
              <pc:sldMasterMk cId="1041026006" sldId="2147483648"/>
              <pc:sldLayoutMk cId="3000631210" sldId="2147483649"/>
              <ac:spMk id="5" creationId="{C4197B56-BD75-F173-D414-D9299F253434}"/>
            </ac:spMkLst>
          </pc:spChg>
          <pc:spChg chg="del">
            <ac:chgData name="Tanner Swanson" userId="5e66082c900370a5" providerId="LiveId" clId="{4B6CB487-4F1B-486E-BAA0-FE7FAED7C5B8}" dt="2022-07-13T18:03:01.367" v="14" actId="478"/>
            <ac:spMkLst>
              <pc:docMk/>
              <pc:sldMasterMk cId="1041026006" sldId="2147483648"/>
              <pc:sldLayoutMk cId="3000631210" sldId="2147483649"/>
              <ac:spMk id="6" creationId="{0F9F5C14-82DF-463F-AFF1-B270C7AF69B0}"/>
            </ac:spMkLst>
          </pc:spChg>
          <pc:spChg chg="add del mod">
            <ac:chgData name="Tanner Swanson" userId="5e66082c900370a5" providerId="LiveId" clId="{4B6CB487-4F1B-486E-BAA0-FE7FAED7C5B8}" dt="2022-07-13T18:17:11.512" v="94" actId="478"/>
            <ac:spMkLst>
              <pc:docMk/>
              <pc:sldMasterMk cId="1041026006" sldId="2147483648"/>
              <pc:sldLayoutMk cId="3000631210" sldId="2147483649"/>
              <ac:spMk id="7" creationId="{950DA054-9539-26A9-92C3-66BC4BE5B766}"/>
            </ac:spMkLst>
          </pc:spChg>
          <pc:spChg chg="add del mod">
            <ac:chgData name="Tanner Swanson" userId="5e66082c900370a5" providerId="LiveId" clId="{4B6CB487-4F1B-486E-BAA0-FE7FAED7C5B8}" dt="2022-07-13T18:16:59.124" v="92" actId="478"/>
            <ac:spMkLst>
              <pc:docMk/>
              <pc:sldMasterMk cId="1041026006" sldId="2147483648"/>
              <pc:sldLayoutMk cId="3000631210" sldId="2147483649"/>
              <ac:spMk id="8" creationId="{D7C22205-2CC3-C9B1-CC50-A936CC8F9E1F}"/>
            </ac:spMkLst>
          </pc:spChg>
          <pc:spChg chg="add del mod">
            <ac:chgData name="Tanner Swanson" userId="5e66082c900370a5" providerId="LiveId" clId="{4B6CB487-4F1B-486E-BAA0-FE7FAED7C5B8}" dt="2022-07-13T18:27:28.793" v="238" actId="478"/>
            <ac:spMkLst>
              <pc:docMk/>
              <pc:sldMasterMk cId="1041026006" sldId="2147483648"/>
              <pc:sldLayoutMk cId="3000631210" sldId="2147483649"/>
              <ac:spMk id="17" creationId="{53EEC979-9785-9725-380B-C10015586057}"/>
            </ac:spMkLst>
          </pc:spChg>
          <pc:picChg chg="add mod">
            <ac:chgData name="Tanner Swanson" userId="5e66082c900370a5" providerId="LiveId" clId="{4B6CB487-4F1B-486E-BAA0-FE7FAED7C5B8}" dt="2022-07-13T18:30:11.587" v="283" actId="1036"/>
            <ac:picMkLst>
              <pc:docMk/>
              <pc:sldMasterMk cId="1041026006" sldId="2147483648"/>
              <pc:sldLayoutMk cId="3000631210" sldId="2147483649"/>
              <ac:picMk id="12" creationId="{6144EC79-E445-BD25-D866-03E24A414DB7}"/>
            </ac:picMkLst>
          </pc:picChg>
          <pc:picChg chg="add del mod modCrop">
            <ac:chgData name="Tanner Swanson" userId="5e66082c900370a5" providerId="LiveId" clId="{4B6CB487-4F1B-486E-BAA0-FE7FAED7C5B8}" dt="2022-07-13T18:29:45.398" v="252" actId="478"/>
            <ac:picMkLst>
              <pc:docMk/>
              <pc:sldMasterMk cId="1041026006" sldId="2147483648"/>
              <pc:sldLayoutMk cId="3000631210" sldId="2147483649"/>
              <ac:picMk id="14" creationId="{7D602631-DDE9-7BDE-88D9-6B3D3BA7BB0B}"/>
            </ac:picMkLst>
          </pc:picChg>
          <pc:picChg chg="add del mod modCrop">
            <ac:chgData name="Tanner Swanson" userId="5e66082c900370a5" providerId="LiveId" clId="{4B6CB487-4F1B-486E-BAA0-FE7FAED7C5B8}" dt="2022-07-13T18:30:13.336" v="284" actId="478"/>
            <ac:picMkLst>
              <pc:docMk/>
              <pc:sldMasterMk cId="1041026006" sldId="2147483648"/>
              <pc:sldLayoutMk cId="3000631210" sldId="2147483649"/>
              <ac:picMk id="16" creationId="{2C396447-E0F6-C6F8-B7CA-C095C2DB1958}"/>
            </ac:picMkLst>
          </pc:picChg>
          <pc:picChg chg="add del mod">
            <ac:chgData name="Tanner Swanson" userId="5e66082c900370a5" providerId="LiveId" clId="{4B6CB487-4F1B-486E-BAA0-FE7FAED7C5B8}" dt="2022-07-13T18:29:44.675" v="251" actId="478"/>
            <ac:picMkLst>
              <pc:docMk/>
              <pc:sldMasterMk cId="1041026006" sldId="2147483648"/>
              <pc:sldLayoutMk cId="3000631210" sldId="2147483649"/>
              <ac:picMk id="19" creationId="{0B7E8571-2D43-9947-A17A-31D70184F787}"/>
            </ac:picMkLst>
          </pc:picChg>
          <pc:picChg chg="add del mod">
            <ac:chgData name="Tanner Swanson" userId="5e66082c900370a5" providerId="LiveId" clId="{4B6CB487-4F1B-486E-BAA0-FE7FAED7C5B8}" dt="2022-07-13T18:29:49.141" v="254"/>
            <ac:picMkLst>
              <pc:docMk/>
              <pc:sldMasterMk cId="1041026006" sldId="2147483648"/>
              <pc:sldLayoutMk cId="3000631210" sldId="2147483649"/>
              <ac:picMk id="21" creationId="{A752F8D7-8E98-A2F0-D2A4-5E2D6725FBB4}"/>
            </ac:picMkLst>
          </pc:picChg>
          <pc:picChg chg="add mod">
            <ac:chgData name="Tanner Swanson" userId="5e66082c900370a5" providerId="LiveId" clId="{4B6CB487-4F1B-486E-BAA0-FE7FAED7C5B8}" dt="2022-07-13T18:29:59.613" v="264" actId="1076"/>
            <ac:picMkLst>
              <pc:docMk/>
              <pc:sldMasterMk cId="1041026006" sldId="2147483648"/>
              <pc:sldLayoutMk cId="3000631210" sldId="2147483649"/>
              <ac:picMk id="22" creationId="{17DEB6C0-C224-BC8E-F7C9-4FF2CFBD0729}"/>
            </ac:picMkLst>
          </pc:picChg>
          <pc:picChg chg="add del mod">
            <ac:chgData name="Tanner Swanson" userId="5e66082c900370a5" providerId="LiveId" clId="{4B6CB487-4F1B-486E-BAA0-FE7FAED7C5B8}" dt="2022-07-13T18:30:19.316" v="286" actId="478"/>
            <ac:picMkLst>
              <pc:docMk/>
              <pc:sldMasterMk cId="1041026006" sldId="2147483648"/>
              <pc:sldLayoutMk cId="3000631210" sldId="2147483649"/>
              <ac:picMk id="24" creationId="{3AD41804-C3ED-F4D6-2ACB-08BC171D8E72}"/>
            </ac:picMkLst>
          </pc:picChg>
          <pc:picChg chg="add del mod modCrop">
            <ac:chgData name="Tanner Swanson" userId="5e66082c900370a5" providerId="LiveId" clId="{4B6CB487-4F1B-486E-BAA0-FE7FAED7C5B8}" dt="2022-07-13T18:30:54.204" v="293" actId="478"/>
            <ac:picMkLst>
              <pc:docMk/>
              <pc:sldMasterMk cId="1041026006" sldId="2147483648"/>
              <pc:sldLayoutMk cId="3000631210" sldId="2147483649"/>
              <ac:picMk id="25" creationId="{2AAB4D19-7A19-4D6D-3F7A-C6A1F9013DE5}"/>
            </ac:picMkLst>
          </pc:picChg>
          <pc:picChg chg="add mod modCrop">
            <ac:chgData name="Tanner Swanson" userId="5e66082c900370a5" providerId="LiveId" clId="{4B6CB487-4F1B-486E-BAA0-FE7FAED7C5B8}" dt="2022-07-13T18:31:06.901" v="297" actId="732"/>
            <ac:picMkLst>
              <pc:docMk/>
              <pc:sldMasterMk cId="1041026006" sldId="2147483648"/>
              <pc:sldLayoutMk cId="3000631210" sldId="2147483649"/>
              <ac:picMk id="27" creationId="{05953333-415B-D5CD-A0A9-9498D81E6317}"/>
            </ac:picMkLst>
          </pc:picChg>
          <pc:cxnChg chg="add mod">
            <ac:chgData name="Tanner Swanson" userId="5e66082c900370a5" providerId="LiveId" clId="{4B6CB487-4F1B-486E-BAA0-FE7FAED7C5B8}" dt="2022-07-13T18:30:11.587" v="283" actId="1036"/>
            <ac:cxnSpMkLst>
              <pc:docMk/>
              <pc:sldMasterMk cId="1041026006" sldId="2147483648"/>
              <pc:sldLayoutMk cId="3000631210" sldId="2147483649"/>
              <ac:cxnSpMk id="10" creationId="{75F0FC49-E5F6-A6AD-D593-B2E456C935AF}"/>
            </ac:cxnSpMkLst>
          </pc:cxnChg>
        </pc:sldLayoutChg>
        <pc:sldLayoutChg chg="addSp delSp modSp mod">
          <pc:chgData name="Tanner Swanson" userId="5e66082c900370a5" providerId="LiveId" clId="{4B6CB487-4F1B-486E-BAA0-FE7FAED7C5B8}" dt="2022-07-13T18:31:34.349" v="300" actId="478"/>
          <pc:sldLayoutMkLst>
            <pc:docMk/>
            <pc:sldMasterMk cId="1041026006" sldId="2147483648"/>
            <pc:sldLayoutMk cId="2887558368" sldId="2147483650"/>
          </pc:sldLayoutMkLst>
          <pc:spChg chg="mod">
            <ac:chgData name="Tanner Swanson" userId="5e66082c900370a5" providerId="LiveId" clId="{4B6CB487-4F1B-486E-BAA0-FE7FAED7C5B8}" dt="2022-07-13T18:06:54.098" v="66" actId="1037"/>
            <ac:spMkLst>
              <pc:docMk/>
              <pc:sldMasterMk cId="1041026006" sldId="2147483648"/>
              <pc:sldLayoutMk cId="2887558368" sldId="2147483650"/>
              <ac:spMk id="2" creationId="{5EE8722F-C608-1E1C-F232-D9F4E08E1D00}"/>
            </ac:spMkLst>
          </pc:spChg>
          <pc:spChg chg="mod">
            <ac:chgData name="Tanner Swanson" userId="5e66082c900370a5" providerId="LiveId" clId="{4B6CB487-4F1B-486E-BAA0-FE7FAED7C5B8}" dt="2022-07-13T18:06:54.098" v="66" actId="1037"/>
            <ac:spMkLst>
              <pc:docMk/>
              <pc:sldMasterMk cId="1041026006" sldId="2147483648"/>
              <pc:sldLayoutMk cId="2887558368" sldId="2147483650"/>
              <ac:spMk id="3" creationId="{F9DCD199-9B86-D97C-ABE4-3CE8BEA25B5F}"/>
            </ac:spMkLst>
          </pc:spChg>
          <pc:spChg chg="del">
            <ac:chgData name="Tanner Swanson" userId="5e66082c900370a5" providerId="LiveId" clId="{4B6CB487-4F1B-486E-BAA0-FE7FAED7C5B8}" dt="2022-07-13T18:16:50.902" v="90" actId="478"/>
            <ac:spMkLst>
              <pc:docMk/>
              <pc:sldMasterMk cId="1041026006" sldId="2147483648"/>
              <pc:sldLayoutMk cId="2887558368" sldId="2147483650"/>
              <ac:spMk id="4" creationId="{F8BF5886-8781-57FA-7B6E-168B736FE5C9}"/>
            </ac:spMkLst>
          </pc:spChg>
          <pc:spChg chg="del">
            <ac:chgData name="Tanner Swanson" userId="5e66082c900370a5" providerId="LiveId" clId="{4B6CB487-4F1B-486E-BAA0-FE7FAED7C5B8}" dt="2022-07-13T18:31:34.349" v="300" actId="478"/>
            <ac:spMkLst>
              <pc:docMk/>
              <pc:sldMasterMk cId="1041026006" sldId="2147483648"/>
              <pc:sldLayoutMk cId="2887558368" sldId="2147483650"/>
              <ac:spMk id="5" creationId="{C6034FFB-D65E-D727-22F9-8E03D74EB6FE}"/>
            </ac:spMkLst>
          </pc:spChg>
          <pc:spChg chg="del">
            <ac:chgData name="Tanner Swanson" userId="5e66082c900370a5" providerId="LiveId" clId="{4B6CB487-4F1B-486E-BAA0-FE7FAED7C5B8}" dt="2022-07-13T18:16:53.959" v="91" actId="478"/>
            <ac:spMkLst>
              <pc:docMk/>
              <pc:sldMasterMk cId="1041026006" sldId="2147483648"/>
              <pc:sldLayoutMk cId="2887558368" sldId="2147483650"/>
              <ac:spMk id="6" creationId="{9D995391-3315-B0F7-EB05-70FDA75B3D94}"/>
            </ac:spMkLst>
          </pc:spChg>
          <pc:spChg chg="add del mod">
            <ac:chgData name="Tanner Swanson" userId="5e66082c900370a5" providerId="LiveId" clId="{4B6CB487-4F1B-486E-BAA0-FE7FAED7C5B8}" dt="2022-07-13T18:15:53.607" v="85" actId="478"/>
            <ac:spMkLst>
              <pc:docMk/>
              <pc:sldMasterMk cId="1041026006" sldId="2147483648"/>
              <pc:sldLayoutMk cId="2887558368" sldId="2147483650"/>
              <ac:spMk id="7" creationId="{90856F13-48AF-48C3-10DD-D6BFEE928DA4}"/>
            </ac:spMkLst>
          </pc:spChg>
          <pc:picChg chg="add mod ord modCrop">
            <ac:chgData name="Tanner Swanson" userId="5e66082c900370a5" providerId="LiveId" clId="{4B6CB487-4F1B-486E-BAA0-FE7FAED7C5B8}" dt="2022-07-13T18:16:43.274" v="89" actId="732"/>
            <ac:picMkLst>
              <pc:docMk/>
              <pc:sldMasterMk cId="1041026006" sldId="2147483648"/>
              <pc:sldLayoutMk cId="2887558368" sldId="2147483650"/>
              <ac:picMk id="9" creationId="{14AA1310-3661-1317-28D5-7D3A56579E73}"/>
            </ac:picMkLst>
          </pc:picChg>
          <pc:picChg chg="add mod">
            <ac:chgData name="Tanner Swanson" userId="5e66082c900370a5" providerId="LiveId" clId="{4B6CB487-4F1B-486E-BAA0-FE7FAED7C5B8}" dt="2022-07-13T18:29:09.513" v="241" actId="1076"/>
            <ac:picMkLst>
              <pc:docMk/>
              <pc:sldMasterMk cId="1041026006" sldId="2147483648"/>
              <pc:sldLayoutMk cId="2887558368" sldId="2147483650"/>
              <ac:picMk id="11" creationId="{F34569D9-1111-E7E1-C56D-5338452C2A89}"/>
            </ac:picMkLst>
          </pc:picChg>
        </pc:sldLayoutChg>
        <pc:sldLayoutChg chg="addSp delSp modSp mod">
          <pc:chgData name="Tanner Swanson" userId="5e66082c900370a5" providerId="LiveId" clId="{4B6CB487-4F1B-486E-BAA0-FE7FAED7C5B8}" dt="2022-07-13T18:31:31.936" v="299" actId="478"/>
          <pc:sldLayoutMkLst>
            <pc:docMk/>
            <pc:sldMasterMk cId="1041026006" sldId="2147483648"/>
            <pc:sldLayoutMk cId="1231220790" sldId="2147483651"/>
          </pc:sldLayoutMkLst>
          <pc:spChg chg="mod">
            <ac:chgData name="Tanner Swanson" userId="5e66082c900370a5" providerId="LiveId" clId="{4B6CB487-4F1B-486E-BAA0-FE7FAED7C5B8}" dt="2022-07-13T18:26:35.182" v="202" actId="1035"/>
            <ac:spMkLst>
              <pc:docMk/>
              <pc:sldMasterMk cId="1041026006" sldId="2147483648"/>
              <pc:sldLayoutMk cId="1231220790" sldId="2147483651"/>
              <ac:spMk id="2" creationId="{CDDFAD94-A424-A404-A903-EE8A4EB403CA}"/>
            </ac:spMkLst>
          </pc:spChg>
          <pc:spChg chg="mod">
            <ac:chgData name="Tanner Swanson" userId="5e66082c900370a5" providerId="LiveId" clId="{4B6CB487-4F1B-486E-BAA0-FE7FAED7C5B8}" dt="2022-07-13T18:26:35.182" v="202" actId="1035"/>
            <ac:spMkLst>
              <pc:docMk/>
              <pc:sldMasterMk cId="1041026006" sldId="2147483648"/>
              <pc:sldLayoutMk cId="1231220790" sldId="2147483651"/>
              <ac:spMk id="3" creationId="{1586940F-93E7-66B9-E09B-B5B6AA8F4E20}"/>
            </ac:spMkLst>
          </pc:spChg>
          <pc:spChg chg="del">
            <ac:chgData name="Tanner Swanson" userId="5e66082c900370a5" providerId="LiveId" clId="{4B6CB487-4F1B-486E-BAA0-FE7FAED7C5B8}" dt="2022-07-13T18:24:00.830" v="174" actId="478"/>
            <ac:spMkLst>
              <pc:docMk/>
              <pc:sldMasterMk cId="1041026006" sldId="2147483648"/>
              <pc:sldLayoutMk cId="1231220790" sldId="2147483651"/>
              <ac:spMk id="4" creationId="{EA11A82C-EDF0-F090-9200-4B33391CF075}"/>
            </ac:spMkLst>
          </pc:spChg>
          <pc:spChg chg="del">
            <ac:chgData name="Tanner Swanson" userId="5e66082c900370a5" providerId="LiveId" clId="{4B6CB487-4F1B-486E-BAA0-FE7FAED7C5B8}" dt="2022-07-13T18:31:31.936" v="299" actId="478"/>
            <ac:spMkLst>
              <pc:docMk/>
              <pc:sldMasterMk cId="1041026006" sldId="2147483648"/>
              <pc:sldLayoutMk cId="1231220790" sldId="2147483651"/>
              <ac:spMk id="5" creationId="{A68F02F3-A790-2C23-2B7B-E1B18F882E63}"/>
            </ac:spMkLst>
          </pc:spChg>
          <pc:spChg chg="del">
            <ac:chgData name="Tanner Swanson" userId="5e66082c900370a5" providerId="LiveId" clId="{4B6CB487-4F1B-486E-BAA0-FE7FAED7C5B8}" dt="2022-07-13T18:24:01.646" v="175" actId="478"/>
            <ac:spMkLst>
              <pc:docMk/>
              <pc:sldMasterMk cId="1041026006" sldId="2147483648"/>
              <pc:sldLayoutMk cId="1231220790" sldId="2147483651"/>
              <ac:spMk id="6" creationId="{1F154977-E2DB-BE12-6007-6FF4542A559C}"/>
            </ac:spMkLst>
          </pc:spChg>
          <pc:picChg chg="add del mod">
            <ac:chgData name="Tanner Swanson" userId="5e66082c900370a5" providerId="LiveId" clId="{4B6CB487-4F1B-486E-BAA0-FE7FAED7C5B8}" dt="2022-07-13T18:26:07.350" v="179" actId="478"/>
            <ac:picMkLst>
              <pc:docMk/>
              <pc:sldMasterMk cId="1041026006" sldId="2147483648"/>
              <pc:sldLayoutMk cId="1231220790" sldId="2147483651"/>
              <ac:picMk id="8" creationId="{7E5A8BD1-7477-83E9-8D53-D06C430104AC}"/>
            </ac:picMkLst>
          </pc:picChg>
          <pc:picChg chg="add mod modCrop">
            <ac:chgData name="Tanner Swanson" userId="5e66082c900370a5" providerId="LiveId" clId="{4B6CB487-4F1B-486E-BAA0-FE7FAED7C5B8}" dt="2022-07-13T18:26:24.402" v="183" actId="1076"/>
            <ac:picMkLst>
              <pc:docMk/>
              <pc:sldMasterMk cId="1041026006" sldId="2147483648"/>
              <pc:sldLayoutMk cId="1231220790" sldId="2147483651"/>
              <ac:picMk id="10" creationId="{2354A397-023B-773B-E64F-DF3CB3AB46C5}"/>
            </ac:picMkLst>
          </pc:picChg>
          <pc:picChg chg="add mod">
            <ac:chgData name="Tanner Swanson" userId="5e66082c900370a5" providerId="LiveId" clId="{4B6CB487-4F1B-486E-BAA0-FE7FAED7C5B8}" dt="2022-07-13T18:29:12.095" v="242"/>
            <ac:picMkLst>
              <pc:docMk/>
              <pc:sldMasterMk cId="1041026006" sldId="2147483648"/>
              <pc:sldLayoutMk cId="1231220790" sldId="2147483651"/>
              <ac:picMk id="11" creationId="{4801A186-7F33-14A1-79F1-4586F8D78489}"/>
            </ac:picMkLst>
          </pc:picChg>
        </pc:sldLayoutChg>
        <pc:sldLayoutChg chg="addSp delSp modSp mod">
          <pc:chgData name="Tanner Swanson" userId="5e66082c900370a5" providerId="LiveId" clId="{4B6CB487-4F1B-486E-BAA0-FE7FAED7C5B8}" dt="2022-07-13T18:32:00.118" v="334"/>
          <pc:sldLayoutMkLst>
            <pc:docMk/>
            <pc:sldMasterMk cId="1041026006" sldId="2147483648"/>
            <pc:sldLayoutMk cId="152861139" sldId="2147483652"/>
          </pc:sldLayoutMkLst>
          <pc:spChg chg="mod">
            <ac:chgData name="Tanner Swanson" userId="5e66082c900370a5" providerId="LiveId" clId="{4B6CB487-4F1B-486E-BAA0-FE7FAED7C5B8}" dt="2022-07-13T18:21:37.007" v="169" actId="1037"/>
            <ac:spMkLst>
              <pc:docMk/>
              <pc:sldMasterMk cId="1041026006" sldId="2147483648"/>
              <pc:sldLayoutMk cId="152861139" sldId="2147483652"/>
              <ac:spMk id="2" creationId="{CA0E153D-7BE4-649F-73A6-99A491FBB9DD}"/>
            </ac:spMkLst>
          </pc:spChg>
          <pc:spChg chg="mod">
            <ac:chgData name="Tanner Swanson" userId="5e66082c900370a5" providerId="LiveId" clId="{4B6CB487-4F1B-486E-BAA0-FE7FAED7C5B8}" dt="2022-07-13T18:21:37.007" v="169" actId="1037"/>
            <ac:spMkLst>
              <pc:docMk/>
              <pc:sldMasterMk cId="1041026006" sldId="2147483648"/>
              <pc:sldLayoutMk cId="152861139" sldId="2147483652"/>
              <ac:spMk id="3" creationId="{AD70C319-1E37-8A92-46E2-1E98B1AC87D3}"/>
            </ac:spMkLst>
          </pc:spChg>
          <pc:spChg chg="mod">
            <ac:chgData name="Tanner Swanson" userId="5e66082c900370a5" providerId="LiveId" clId="{4B6CB487-4F1B-486E-BAA0-FE7FAED7C5B8}" dt="2022-07-13T18:21:37.007" v="169" actId="1037"/>
            <ac:spMkLst>
              <pc:docMk/>
              <pc:sldMasterMk cId="1041026006" sldId="2147483648"/>
              <pc:sldLayoutMk cId="152861139" sldId="2147483652"/>
              <ac:spMk id="4" creationId="{B2620C0B-AF65-0ACC-F1E7-56C954A7C7F2}"/>
            </ac:spMkLst>
          </pc:spChg>
          <pc:spChg chg="del">
            <ac:chgData name="Tanner Swanson" userId="5e66082c900370a5" providerId="LiveId" clId="{4B6CB487-4F1B-486E-BAA0-FE7FAED7C5B8}" dt="2022-07-13T18:21:44.953" v="170" actId="478"/>
            <ac:spMkLst>
              <pc:docMk/>
              <pc:sldMasterMk cId="1041026006" sldId="2147483648"/>
              <pc:sldLayoutMk cId="152861139" sldId="2147483652"/>
              <ac:spMk id="5" creationId="{E276D4CC-8F61-90E1-DFA4-64565FB233CD}"/>
            </ac:spMkLst>
          </pc:spChg>
          <pc:spChg chg="del">
            <ac:chgData name="Tanner Swanson" userId="5e66082c900370a5" providerId="LiveId" clId="{4B6CB487-4F1B-486E-BAA0-FE7FAED7C5B8}" dt="2022-07-13T18:31:29.271" v="298" actId="478"/>
            <ac:spMkLst>
              <pc:docMk/>
              <pc:sldMasterMk cId="1041026006" sldId="2147483648"/>
              <pc:sldLayoutMk cId="152861139" sldId="2147483652"/>
              <ac:spMk id="6" creationId="{8F4A223F-625E-4AA9-B182-427C3668777E}"/>
            </ac:spMkLst>
          </pc:spChg>
          <pc:spChg chg="del">
            <ac:chgData name="Tanner Swanson" userId="5e66082c900370a5" providerId="LiveId" clId="{4B6CB487-4F1B-486E-BAA0-FE7FAED7C5B8}" dt="2022-07-13T18:21:46.038" v="171" actId="478"/>
            <ac:spMkLst>
              <pc:docMk/>
              <pc:sldMasterMk cId="1041026006" sldId="2147483648"/>
              <pc:sldLayoutMk cId="152861139" sldId="2147483652"/>
              <ac:spMk id="7" creationId="{767A3B3B-89C0-AAEE-FB05-5912606E2A5F}"/>
            </ac:spMkLst>
          </pc:spChg>
          <pc:picChg chg="add mod">
            <ac:chgData name="Tanner Swanson" userId="5e66082c900370a5" providerId="LiveId" clId="{4B6CB487-4F1B-486E-BAA0-FE7FAED7C5B8}" dt="2022-07-13T18:21:27.114" v="131"/>
            <ac:picMkLst>
              <pc:docMk/>
              <pc:sldMasterMk cId="1041026006" sldId="2147483648"/>
              <pc:sldLayoutMk cId="152861139" sldId="2147483652"/>
              <ac:picMk id="8" creationId="{5C92EAFF-AD72-FE36-39E3-0806D062FF38}"/>
            </ac:picMkLst>
          </pc:picChg>
          <pc:picChg chg="add mod">
            <ac:chgData name="Tanner Swanson" userId="5e66082c900370a5" providerId="LiveId" clId="{4B6CB487-4F1B-486E-BAA0-FE7FAED7C5B8}" dt="2022-07-13T18:29:14.794" v="243"/>
            <ac:picMkLst>
              <pc:docMk/>
              <pc:sldMasterMk cId="1041026006" sldId="2147483648"/>
              <pc:sldLayoutMk cId="152861139" sldId="2147483652"/>
              <ac:picMk id="9" creationId="{19836951-5BEE-0105-323E-D81176C46443}"/>
            </ac:picMkLst>
          </pc:picChg>
          <pc:picChg chg="add del mod">
            <ac:chgData name="Tanner Swanson" userId="5e66082c900370a5" providerId="LiveId" clId="{4B6CB487-4F1B-486E-BAA0-FE7FAED7C5B8}" dt="2022-07-13T18:32:00.118" v="334"/>
            <ac:picMkLst>
              <pc:docMk/>
              <pc:sldMasterMk cId="1041026006" sldId="2147483648"/>
              <pc:sldLayoutMk cId="152861139" sldId="2147483652"/>
              <ac:picMk id="10" creationId="{58B33381-985D-84E4-4D6C-C31E4672C644}"/>
            </ac:picMkLst>
          </pc:picChg>
        </pc:sldLayoutChg>
        <pc:sldLayoutChg chg="addSp delSp modSp mod">
          <pc:chgData name="Tanner Swanson" userId="5e66082c900370a5" providerId="LiveId" clId="{4B6CB487-4F1B-486E-BAA0-FE7FAED7C5B8}" dt="2022-07-13T18:32:34.751" v="349" actId="732"/>
          <pc:sldLayoutMkLst>
            <pc:docMk/>
            <pc:sldMasterMk cId="1041026006" sldId="2147483648"/>
            <pc:sldLayoutMk cId="2955879123" sldId="2147483653"/>
          </pc:sldLayoutMkLst>
          <pc:spChg chg="mod">
            <ac:chgData name="Tanner Swanson" userId="5e66082c900370a5" providerId="LiveId" clId="{4B6CB487-4F1B-486E-BAA0-FE7FAED7C5B8}" dt="2022-07-13T18:32:20.607" v="338" actId="1076"/>
            <ac:spMkLst>
              <pc:docMk/>
              <pc:sldMasterMk cId="1041026006" sldId="2147483648"/>
              <pc:sldLayoutMk cId="2955879123" sldId="2147483653"/>
              <ac:spMk id="2" creationId="{002C9829-E47E-14A0-2F68-C7F0E666066E}"/>
            </ac:spMkLst>
          </pc:spChg>
          <pc:spChg chg="mod">
            <ac:chgData name="Tanner Swanson" userId="5e66082c900370a5" providerId="LiveId" clId="{4B6CB487-4F1B-486E-BAA0-FE7FAED7C5B8}" dt="2022-07-13T18:31:51.804" v="331" actId="1035"/>
            <ac:spMkLst>
              <pc:docMk/>
              <pc:sldMasterMk cId="1041026006" sldId="2147483648"/>
              <pc:sldLayoutMk cId="2955879123" sldId="2147483653"/>
              <ac:spMk id="3" creationId="{A7125641-3DAB-3D85-25AE-57A551865228}"/>
            </ac:spMkLst>
          </pc:spChg>
          <pc:spChg chg="mod">
            <ac:chgData name="Tanner Swanson" userId="5e66082c900370a5" providerId="LiveId" clId="{4B6CB487-4F1B-486E-BAA0-FE7FAED7C5B8}" dt="2022-07-13T18:31:51.804" v="331" actId="1035"/>
            <ac:spMkLst>
              <pc:docMk/>
              <pc:sldMasterMk cId="1041026006" sldId="2147483648"/>
              <pc:sldLayoutMk cId="2955879123" sldId="2147483653"/>
              <ac:spMk id="4" creationId="{A25E6DBA-102F-810E-9D08-3C426018269F}"/>
            </ac:spMkLst>
          </pc:spChg>
          <pc:spChg chg="mod">
            <ac:chgData name="Tanner Swanson" userId="5e66082c900370a5" providerId="LiveId" clId="{4B6CB487-4F1B-486E-BAA0-FE7FAED7C5B8}" dt="2022-07-13T18:31:51.804" v="331" actId="1035"/>
            <ac:spMkLst>
              <pc:docMk/>
              <pc:sldMasterMk cId="1041026006" sldId="2147483648"/>
              <pc:sldLayoutMk cId="2955879123" sldId="2147483653"/>
              <ac:spMk id="5" creationId="{8BF23BBD-FC82-050C-327A-1B3BA23C9903}"/>
            </ac:spMkLst>
          </pc:spChg>
          <pc:spChg chg="mod">
            <ac:chgData name="Tanner Swanson" userId="5e66082c900370a5" providerId="LiveId" clId="{4B6CB487-4F1B-486E-BAA0-FE7FAED7C5B8}" dt="2022-07-13T18:31:51.804" v="331" actId="1035"/>
            <ac:spMkLst>
              <pc:docMk/>
              <pc:sldMasterMk cId="1041026006" sldId="2147483648"/>
              <pc:sldLayoutMk cId="2955879123" sldId="2147483653"/>
              <ac:spMk id="6" creationId="{308A0696-934A-3C2A-3807-E2D27E9AAFDA}"/>
            </ac:spMkLst>
          </pc:spChg>
          <pc:spChg chg="del">
            <ac:chgData name="Tanner Swanson" userId="5e66082c900370a5" providerId="LiveId" clId="{4B6CB487-4F1B-486E-BAA0-FE7FAED7C5B8}" dt="2022-07-13T18:29:21.298" v="246" actId="478"/>
            <ac:spMkLst>
              <pc:docMk/>
              <pc:sldMasterMk cId="1041026006" sldId="2147483648"/>
              <pc:sldLayoutMk cId="2955879123" sldId="2147483653"/>
              <ac:spMk id="7" creationId="{6F1A3C18-30D6-2128-5FA5-95E179A3901C}"/>
            </ac:spMkLst>
          </pc:spChg>
          <pc:spChg chg="del">
            <ac:chgData name="Tanner Swanson" userId="5e66082c900370a5" providerId="LiveId" clId="{4B6CB487-4F1B-486E-BAA0-FE7FAED7C5B8}" dt="2022-07-13T18:31:56.159" v="332" actId="478"/>
            <ac:spMkLst>
              <pc:docMk/>
              <pc:sldMasterMk cId="1041026006" sldId="2147483648"/>
              <pc:sldLayoutMk cId="2955879123" sldId="2147483653"/>
              <ac:spMk id="8" creationId="{A556D340-09C7-E1D3-76A0-C6B162D7B889}"/>
            </ac:spMkLst>
          </pc:spChg>
          <pc:spChg chg="del">
            <ac:chgData name="Tanner Swanson" userId="5e66082c900370a5" providerId="LiveId" clId="{4B6CB487-4F1B-486E-BAA0-FE7FAED7C5B8}" dt="2022-07-13T18:29:20.495" v="245" actId="478"/>
            <ac:spMkLst>
              <pc:docMk/>
              <pc:sldMasterMk cId="1041026006" sldId="2147483648"/>
              <pc:sldLayoutMk cId="2955879123" sldId="2147483653"/>
              <ac:spMk id="9" creationId="{436F65D8-45D5-8771-532E-566FC297BA37}"/>
            </ac:spMkLst>
          </pc:spChg>
          <pc:picChg chg="add mod">
            <ac:chgData name="Tanner Swanson" userId="5e66082c900370a5" providerId="LiveId" clId="{4B6CB487-4F1B-486E-BAA0-FE7FAED7C5B8}" dt="2022-07-13T18:29:17.725" v="244"/>
            <ac:picMkLst>
              <pc:docMk/>
              <pc:sldMasterMk cId="1041026006" sldId="2147483648"/>
              <pc:sldLayoutMk cId="2955879123" sldId="2147483653"/>
              <ac:picMk id="10" creationId="{B73B7552-1A3B-9B62-DE85-ADDD91A68F78}"/>
            </ac:picMkLst>
          </pc:picChg>
          <pc:picChg chg="add del mod">
            <ac:chgData name="Tanner Swanson" userId="5e66082c900370a5" providerId="LiveId" clId="{4B6CB487-4F1B-486E-BAA0-FE7FAED7C5B8}" dt="2022-07-13T18:32:10.381" v="336"/>
            <ac:picMkLst>
              <pc:docMk/>
              <pc:sldMasterMk cId="1041026006" sldId="2147483648"/>
              <pc:sldLayoutMk cId="2955879123" sldId="2147483653"/>
              <ac:picMk id="11" creationId="{85ADDF91-382D-76C5-9117-6FA929E79119}"/>
            </ac:picMkLst>
          </pc:picChg>
          <pc:picChg chg="add mod modCrop">
            <ac:chgData name="Tanner Swanson" userId="5e66082c900370a5" providerId="LiveId" clId="{4B6CB487-4F1B-486E-BAA0-FE7FAED7C5B8}" dt="2022-07-13T18:32:34.751" v="349" actId="732"/>
            <ac:picMkLst>
              <pc:docMk/>
              <pc:sldMasterMk cId="1041026006" sldId="2147483648"/>
              <pc:sldLayoutMk cId="2955879123" sldId="2147483653"/>
              <ac:picMk id="12" creationId="{7EA9CBC3-C97D-9AD5-C410-D65A1EC3DF92}"/>
            </ac:picMkLst>
          </pc:picChg>
        </pc:sldLayoutChg>
        <pc:sldLayoutChg chg="addSp delSp modSp mod">
          <pc:chgData name="Tanner Swanson" userId="5e66082c900370a5" providerId="LiveId" clId="{4B6CB487-4F1B-486E-BAA0-FE7FAED7C5B8}" dt="2022-07-13T18:36:11.747" v="421" actId="732"/>
          <pc:sldLayoutMkLst>
            <pc:docMk/>
            <pc:sldMasterMk cId="1041026006" sldId="2147483648"/>
            <pc:sldLayoutMk cId="2495971528" sldId="2147483654"/>
          </pc:sldLayoutMkLst>
          <pc:spChg chg="mod ord">
            <ac:chgData name="Tanner Swanson" userId="5e66082c900370a5" providerId="LiveId" clId="{4B6CB487-4F1B-486E-BAA0-FE7FAED7C5B8}" dt="2022-07-13T18:34:16.688" v="374" actId="1036"/>
            <ac:spMkLst>
              <pc:docMk/>
              <pc:sldMasterMk cId="1041026006" sldId="2147483648"/>
              <pc:sldLayoutMk cId="2495971528" sldId="2147483654"/>
              <ac:spMk id="2" creationId="{F3AAA8A8-DB61-0434-50DA-01208FCE010C}"/>
            </ac:spMkLst>
          </pc:spChg>
          <pc:spChg chg="del">
            <ac:chgData name="Tanner Swanson" userId="5e66082c900370a5" providerId="LiveId" clId="{4B6CB487-4F1B-486E-BAA0-FE7FAED7C5B8}" dt="2022-07-13T18:29:26.755" v="248" actId="478"/>
            <ac:spMkLst>
              <pc:docMk/>
              <pc:sldMasterMk cId="1041026006" sldId="2147483648"/>
              <pc:sldLayoutMk cId="2495971528" sldId="2147483654"/>
              <ac:spMk id="3" creationId="{4F95EAC4-7FA8-594B-8F1A-94A36DA92019}"/>
            </ac:spMkLst>
          </pc:spChg>
          <pc:spChg chg="del">
            <ac:chgData name="Tanner Swanson" userId="5e66082c900370a5" providerId="LiveId" clId="{4B6CB487-4F1B-486E-BAA0-FE7FAED7C5B8}" dt="2022-07-13T18:34:36.004" v="378" actId="478"/>
            <ac:spMkLst>
              <pc:docMk/>
              <pc:sldMasterMk cId="1041026006" sldId="2147483648"/>
              <pc:sldLayoutMk cId="2495971528" sldId="2147483654"/>
              <ac:spMk id="4" creationId="{2A2870E7-C087-532F-16EE-AEE736379796}"/>
            </ac:spMkLst>
          </pc:spChg>
          <pc:spChg chg="del">
            <ac:chgData name="Tanner Swanson" userId="5e66082c900370a5" providerId="LiveId" clId="{4B6CB487-4F1B-486E-BAA0-FE7FAED7C5B8}" dt="2022-07-13T18:29:25.816" v="247" actId="478"/>
            <ac:spMkLst>
              <pc:docMk/>
              <pc:sldMasterMk cId="1041026006" sldId="2147483648"/>
              <pc:sldLayoutMk cId="2495971528" sldId="2147483654"/>
              <ac:spMk id="5" creationId="{05B8319C-7E82-797B-5A44-2581674BC26C}"/>
            </ac:spMkLst>
          </pc:spChg>
          <pc:spChg chg="add mod">
            <ac:chgData name="Tanner Swanson" userId="5e66082c900370a5" providerId="LiveId" clId="{4B6CB487-4F1B-486E-BAA0-FE7FAED7C5B8}" dt="2022-07-13T18:34:09.174" v="363" actId="2085"/>
            <ac:spMkLst>
              <pc:docMk/>
              <pc:sldMasterMk cId="1041026006" sldId="2147483648"/>
              <pc:sldLayoutMk cId="2495971528" sldId="2147483654"/>
              <ac:spMk id="9" creationId="{6DA77B9B-FF11-BA35-2A84-3A33D1AA544F}"/>
            </ac:spMkLst>
          </pc:spChg>
          <pc:picChg chg="add del mod">
            <ac:chgData name="Tanner Swanson" userId="5e66082c900370a5" providerId="LiveId" clId="{4B6CB487-4F1B-486E-BAA0-FE7FAED7C5B8}" dt="2022-07-13T18:35:56.161" v="399" actId="478"/>
            <ac:picMkLst>
              <pc:docMk/>
              <pc:sldMasterMk cId="1041026006" sldId="2147483648"/>
              <pc:sldLayoutMk cId="2495971528" sldId="2147483654"/>
              <ac:picMk id="6" creationId="{ABF13A54-3F38-196D-5EF1-0AA5BA94D258}"/>
            </ac:picMkLst>
          </pc:picChg>
          <pc:picChg chg="add mod modCrop">
            <ac:chgData name="Tanner Swanson" userId="5e66082c900370a5" providerId="LiveId" clId="{4B6CB487-4F1B-486E-BAA0-FE7FAED7C5B8}" dt="2022-07-13T18:33:50.063" v="360" actId="1076"/>
            <ac:picMkLst>
              <pc:docMk/>
              <pc:sldMasterMk cId="1041026006" sldId="2147483648"/>
              <pc:sldLayoutMk cId="2495971528" sldId="2147483654"/>
              <ac:picMk id="8" creationId="{6A29A572-2270-2B79-C64C-8EAFCD7FF66F}"/>
            </ac:picMkLst>
          </pc:picChg>
          <pc:picChg chg="add del mod ord">
            <ac:chgData name="Tanner Swanson" userId="5e66082c900370a5" providerId="LiveId" clId="{4B6CB487-4F1B-486E-BAA0-FE7FAED7C5B8}" dt="2022-07-13T18:34:34.475" v="377" actId="478"/>
            <ac:picMkLst>
              <pc:docMk/>
              <pc:sldMasterMk cId="1041026006" sldId="2147483648"/>
              <pc:sldLayoutMk cId="2495971528" sldId="2147483654"/>
              <ac:picMk id="11" creationId="{52D225A8-F795-3E30-D163-E628C81944E7}"/>
            </ac:picMkLst>
          </pc:picChg>
          <pc:picChg chg="add mod ord modCrop">
            <ac:chgData name="Tanner Swanson" userId="5e66082c900370a5" providerId="LiveId" clId="{4B6CB487-4F1B-486E-BAA0-FE7FAED7C5B8}" dt="2022-07-13T18:36:11.747" v="421" actId="732"/>
            <ac:picMkLst>
              <pc:docMk/>
              <pc:sldMasterMk cId="1041026006" sldId="2147483648"/>
              <pc:sldLayoutMk cId="2495971528" sldId="2147483654"/>
              <ac:picMk id="13" creationId="{8092EBEC-A722-21E6-EE48-45D9FD650F4C}"/>
            </ac:picMkLst>
          </pc:picChg>
          <pc:picChg chg="add mod ord">
            <ac:chgData name="Tanner Swanson" userId="5e66082c900370a5" providerId="LiveId" clId="{4B6CB487-4F1B-486E-BAA0-FE7FAED7C5B8}" dt="2022-07-13T18:35:52.920" v="398" actId="171"/>
            <ac:picMkLst>
              <pc:docMk/>
              <pc:sldMasterMk cId="1041026006" sldId="2147483648"/>
              <pc:sldLayoutMk cId="2495971528" sldId="2147483654"/>
              <ac:picMk id="15" creationId="{C5D3950A-41D8-5080-8FDB-72D45731FDFD}"/>
            </ac:picMkLst>
          </pc:picChg>
        </pc:sldLayoutChg>
        <pc:sldLayoutChg chg="addSp delSp modSp mod">
          <pc:chgData name="Tanner Swanson" userId="5e66082c900370a5" providerId="LiveId" clId="{4B6CB487-4F1B-486E-BAA0-FE7FAED7C5B8}" dt="2022-07-13T18:37:30.305" v="437" actId="732"/>
          <pc:sldLayoutMkLst>
            <pc:docMk/>
            <pc:sldMasterMk cId="1041026006" sldId="2147483648"/>
            <pc:sldLayoutMk cId="520068203" sldId="2147483655"/>
          </pc:sldLayoutMkLst>
          <pc:spChg chg="del">
            <ac:chgData name="Tanner Swanson" userId="5e66082c900370a5" providerId="LiveId" clId="{4B6CB487-4F1B-486E-BAA0-FE7FAED7C5B8}" dt="2022-07-13T18:36:33.819" v="422" actId="478"/>
            <ac:spMkLst>
              <pc:docMk/>
              <pc:sldMasterMk cId="1041026006" sldId="2147483648"/>
              <pc:sldLayoutMk cId="520068203" sldId="2147483655"/>
              <ac:spMk id="2" creationId="{4963A438-2E92-1521-A0C4-2107CF55E591}"/>
            </ac:spMkLst>
          </pc:spChg>
          <pc:spChg chg="del">
            <ac:chgData name="Tanner Swanson" userId="5e66082c900370a5" providerId="LiveId" clId="{4B6CB487-4F1B-486E-BAA0-FE7FAED7C5B8}" dt="2022-07-13T18:36:35.491" v="423" actId="478"/>
            <ac:spMkLst>
              <pc:docMk/>
              <pc:sldMasterMk cId="1041026006" sldId="2147483648"/>
              <pc:sldLayoutMk cId="520068203" sldId="2147483655"/>
              <ac:spMk id="3" creationId="{0D4806D6-D0BA-7C84-FCCF-83B1A98950BD}"/>
            </ac:spMkLst>
          </pc:spChg>
          <pc:spChg chg="del">
            <ac:chgData name="Tanner Swanson" userId="5e66082c900370a5" providerId="LiveId" clId="{4B6CB487-4F1B-486E-BAA0-FE7FAED7C5B8}" dt="2022-07-13T18:36:36.162" v="424" actId="478"/>
            <ac:spMkLst>
              <pc:docMk/>
              <pc:sldMasterMk cId="1041026006" sldId="2147483648"/>
              <pc:sldLayoutMk cId="520068203" sldId="2147483655"/>
              <ac:spMk id="4" creationId="{80097207-8AC7-33C3-1216-580D0F6BCE26}"/>
            </ac:spMkLst>
          </pc:spChg>
          <pc:picChg chg="add del mod">
            <ac:chgData name="Tanner Swanson" userId="5e66082c900370a5" providerId="LiveId" clId="{4B6CB487-4F1B-486E-BAA0-FE7FAED7C5B8}" dt="2022-07-13T18:36:48.142" v="428" actId="478"/>
            <ac:picMkLst>
              <pc:docMk/>
              <pc:sldMasterMk cId="1041026006" sldId="2147483648"/>
              <pc:sldLayoutMk cId="520068203" sldId="2147483655"/>
              <ac:picMk id="6" creationId="{E8D4A741-95DF-A12F-DDE1-82E7B5C69D79}"/>
            </ac:picMkLst>
          </pc:picChg>
          <pc:picChg chg="add del mod">
            <ac:chgData name="Tanner Swanson" userId="5e66082c900370a5" providerId="LiveId" clId="{4B6CB487-4F1B-486E-BAA0-FE7FAED7C5B8}" dt="2022-07-13T18:36:47.107" v="427" actId="478"/>
            <ac:picMkLst>
              <pc:docMk/>
              <pc:sldMasterMk cId="1041026006" sldId="2147483648"/>
              <pc:sldLayoutMk cId="520068203" sldId="2147483655"/>
              <ac:picMk id="8" creationId="{D0C591DA-6DFA-6055-6DCE-CEC43BA4DB0C}"/>
            </ac:picMkLst>
          </pc:picChg>
          <pc:picChg chg="add mod">
            <ac:chgData name="Tanner Swanson" userId="5e66082c900370a5" providerId="LiveId" clId="{4B6CB487-4F1B-486E-BAA0-FE7FAED7C5B8}" dt="2022-07-13T18:36:54.141" v="429"/>
            <ac:picMkLst>
              <pc:docMk/>
              <pc:sldMasterMk cId="1041026006" sldId="2147483648"/>
              <pc:sldLayoutMk cId="520068203" sldId="2147483655"/>
              <ac:picMk id="9" creationId="{EB5F506A-E982-7685-04AC-CD40269034EF}"/>
            </ac:picMkLst>
          </pc:picChg>
          <pc:picChg chg="add mod modCrop">
            <ac:chgData name="Tanner Swanson" userId="5e66082c900370a5" providerId="LiveId" clId="{4B6CB487-4F1B-486E-BAA0-FE7FAED7C5B8}" dt="2022-07-13T18:37:30.305" v="437" actId="732"/>
            <ac:picMkLst>
              <pc:docMk/>
              <pc:sldMasterMk cId="1041026006" sldId="2147483648"/>
              <pc:sldLayoutMk cId="520068203" sldId="2147483655"/>
              <ac:picMk id="10" creationId="{02FFF3CF-149F-1D4A-E109-382CAC8AE0EC}"/>
            </ac:picMkLst>
          </pc:picChg>
          <pc:picChg chg="add mod">
            <ac:chgData name="Tanner Swanson" userId="5e66082c900370a5" providerId="LiveId" clId="{4B6CB487-4F1B-486E-BAA0-FE7FAED7C5B8}" dt="2022-07-13T18:37:08.877" v="434"/>
            <ac:picMkLst>
              <pc:docMk/>
              <pc:sldMasterMk cId="1041026006" sldId="2147483648"/>
              <pc:sldLayoutMk cId="520068203" sldId="2147483655"/>
              <ac:picMk id="11" creationId="{5441E266-6D75-F180-E145-ECAED6C27BCA}"/>
            </ac:picMkLst>
          </pc:picChg>
        </pc:sldLayoutChg>
        <pc:sldLayoutChg chg="addSp delSp modSp mod">
          <pc:chgData name="Tanner Swanson" userId="5e66082c900370a5" providerId="LiveId" clId="{4B6CB487-4F1B-486E-BAA0-FE7FAED7C5B8}" dt="2022-07-13T18:38:13.274" v="465"/>
          <pc:sldLayoutMkLst>
            <pc:docMk/>
            <pc:sldMasterMk cId="1041026006" sldId="2147483648"/>
            <pc:sldLayoutMk cId="299708808" sldId="2147483656"/>
          </pc:sldLayoutMkLst>
          <pc:spChg chg="mod">
            <ac:chgData name="Tanner Swanson" userId="5e66082c900370a5" providerId="LiveId" clId="{4B6CB487-4F1B-486E-BAA0-FE7FAED7C5B8}" dt="2022-07-13T18:37:49.697" v="459" actId="1038"/>
            <ac:spMkLst>
              <pc:docMk/>
              <pc:sldMasterMk cId="1041026006" sldId="2147483648"/>
              <pc:sldLayoutMk cId="299708808" sldId="2147483656"/>
              <ac:spMk id="2" creationId="{FDA31776-116C-F9E6-04B8-086CCBBBD9D2}"/>
            </ac:spMkLst>
          </pc:spChg>
          <pc:spChg chg="mod">
            <ac:chgData name="Tanner Swanson" userId="5e66082c900370a5" providerId="LiveId" clId="{4B6CB487-4F1B-486E-BAA0-FE7FAED7C5B8}" dt="2022-07-13T18:38:03.525" v="464" actId="14100"/>
            <ac:spMkLst>
              <pc:docMk/>
              <pc:sldMasterMk cId="1041026006" sldId="2147483648"/>
              <pc:sldLayoutMk cId="299708808" sldId="2147483656"/>
              <ac:spMk id="3" creationId="{BAFC1470-2368-2B6F-2E49-A38B41FE33F8}"/>
            </ac:spMkLst>
          </pc:spChg>
          <pc:spChg chg="mod">
            <ac:chgData name="Tanner Swanson" userId="5e66082c900370a5" providerId="LiveId" clId="{4B6CB487-4F1B-486E-BAA0-FE7FAED7C5B8}" dt="2022-07-13T18:37:49.697" v="459" actId="1038"/>
            <ac:spMkLst>
              <pc:docMk/>
              <pc:sldMasterMk cId="1041026006" sldId="2147483648"/>
              <pc:sldLayoutMk cId="299708808" sldId="2147483656"/>
              <ac:spMk id="4" creationId="{3EBEC07A-D1F1-E062-1102-04C262AB2DCC}"/>
            </ac:spMkLst>
          </pc:spChg>
          <pc:spChg chg="del">
            <ac:chgData name="Tanner Swanson" userId="5e66082c900370a5" providerId="LiveId" clId="{4B6CB487-4F1B-486E-BAA0-FE7FAED7C5B8}" dt="2022-07-13T18:37:57.100" v="461" actId="478"/>
            <ac:spMkLst>
              <pc:docMk/>
              <pc:sldMasterMk cId="1041026006" sldId="2147483648"/>
              <pc:sldLayoutMk cId="299708808" sldId="2147483656"/>
              <ac:spMk id="5" creationId="{85CCA737-B26E-E0F1-2C6E-74936611314B}"/>
            </ac:spMkLst>
          </pc:spChg>
          <pc:spChg chg="del">
            <ac:chgData name="Tanner Swanson" userId="5e66082c900370a5" providerId="LiveId" clId="{4B6CB487-4F1B-486E-BAA0-FE7FAED7C5B8}" dt="2022-07-13T18:37:58.269" v="462" actId="478"/>
            <ac:spMkLst>
              <pc:docMk/>
              <pc:sldMasterMk cId="1041026006" sldId="2147483648"/>
              <pc:sldLayoutMk cId="299708808" sldId="2147483656"/>
              <ac:spMk id="6" creationId="{10C0D0BB-80B1-48FB-AEFE-CD96992B4DB2}"/>
            </ac:spMkLst>
          </pc:spChg>
          <pc:spChg chg="del">
            <ac:chgData name="Tanner Swanson" userId="5e66082c900370a5" providerId="LiveId" clId="{4B6CB487-4F1B-486E-BAA0-FE7FAED7C5B8}" dt="2022-07-13T18:37:59.351" v="463" actId="478"/>
            <ac:spMkLst>
              <pc:docMk/>
              <pc:sldMasterMk cId="1041026006" sldId="2147483648"/>
              <pc:sldLayoutMk cId="299708808" sldId="2147483656"/>
              <ac:spMk id="7" creationId="{31488FAE-B1C1-D5A9-4ACD-FD00E545ADE8}"/>
            </ac:spMkLst>
          </pc:spChg>
          <pc:picChg chg="add mod">
            <ac:chgData name="Tanner Swanson" userId="5e66082c900370a5" providerId="LiveId" clId="{4B6CB487-4F1B-486E-BAA0-FE7FAED7C5B8}" dt="2022-07-13T18:37:54.074" v="460"/>
            <ac:picMkLst>
              <pc:docMk/>
              <pc:sldMasterMk cId="1041026006" sldId="2147483648"/>
              <pc:sldLayoutMk cId="299708808" sldId="2147483656"/>
              <ac:picMk id="8" creationId="{0ABFEF7B-E258-B1F3-7EAF-2A32D7E9CAF0}"/>
            </ac:picMkLst>
          </pc:picChg>
          <pc:picChg chg="add mod">
            <ac:chgData name="Tanner Swanson" userId="5e66082c900370a5" providerId="LiveId" clId="{4B6CB487-4F1B-486E-BAA0-FE7FAED7C5B8}" dt="2022-07-13T18:38:13.274" v="465"/>
            <ac:picMkLst>
              <pc:docMk/>
              <pc:sldMasterMk cId="1041026006" sldId="2147483648"/>
              <pc:sldLayoutMk cId="299708808" sldId="2147483656"/>
              <ac:picMk id="9" creationId="{CFF6EF7B-4573-A5C7-2789-D15D9A4F1ECF}"/>
            </ac:picMkLst>
          </pc:picChg>
        </pc:sldLayoutChg>
        <pc:sldLayoutChg chg="addSp delSp modSp mod">
          <pc:chgData name="Tanner Swanson" userId="5e66082c900370a5" providerId="LiveId" clId="{4B6CB487-4F1B-486E-BAA0-FE7FAED7C5B8}" dt="2022-07-13T18:39:00.173" v="500" actId="1036"/>
          <pc:sldLayoutMkLst>
            <pc:docMk/>
            <pc:sldMasterMk cId="1041026006" sldId="2147483648"/>
            <pc:sldLayoutMk cId="1224012189" sldId="2147483657"/>
          </pc:sldLayoutMkLst>
          <pc:spChg chg="mod">
            <ac:chgData name="Tanner Swanson" userId="5e66082c900370a5" providerId="LiveId" clId="{4B6CB487-4F1B-486E-BAA0-FE7FAED7C5B8}" dt="2022-07-13T18:39:00.173" v="500" actId="1036"/>
            <ac:spMkLst>
              <pc:docMk/>
              <pc:sldMasterMk cId="1041026006" sldId="2147483648"/>
              <pc:sldLayoutMk cId="1224012189" sldId="2147483657"/>
              <ac:spMk id="2" creationId="{A21FA601-216B-7502-2635-6F702EE067B9}"/>
            </ac:spMkLst>
          </pc:spChg>
          <pc:spChg chg="mod">
            <ac:chgData name="Tanner Swanson" userId="5e66082c900370a5" providerId="LiveId" clId="{4B6CB487-4F1B-486E-BAA0-FE7FAED7C5B8}" dt="2022-07-13T18:39:00.173" v="500" actId="1036"/>
            <ac:spMkLst>
              <pc:docMk/>
              <pc:sldMasterMk cId="1041026006" sldId="2147483648"/>
              <pc:sldLayoutMk cId="1224012189" sldId="2147483657"/>
              <ac:spMk id="3" creationId="{B4F6687B-7D6B-A86A-1C07-729400BFD378}"/>
            </ac:spMkLst>
          </pc:spChg>
          <pc:spChg chg="mod">
            <ac:chgData name="Tanner Swanson" userId="5e66082c900370a5" providerId="LiveId" clId="{4B6CB487-4F1B-486E-BAA0-FE7FAED7C5B8}" dt="2022-07-13T18:39:00.173" v="500" actId="1036"/>
            <ac:spMkLst>
              <pc:docMk/>
              <pc:sldMasterMk cId="1041026006" sldId="2147483648"/>
              <pc:sldLayoutMk cId="1224012189" sldId="2147483657"/>
              <ac:spMk id="4" creationId="{FEB5B55B-BD19-D797-3F69-4FD177107BF0}"/>
            </ac:spMkLst>
          </pc:spChg>
          <pc:spChg chg="del">
            <ac:chgData name="Tanner Swanson" userId="5e66082c900370a5" providerId="LiveId" clId="{4B6CB487-4F1B-486E-BAA0-FE7FAED7C5B8}" dt="2022-07-13T18:38:47.526" v="469" actId="478"/>
            <ac:spMkLst>
              <pc:docMk/>
              <pc:sldMasterMk cId="1041026006" sldId="2147483648"/>
              <pc:sldLayoutMk cId="1224012189" sldId="2147483657"/>
              <ac:spMk id="5" creationId="{1DB07DB8-E932-2A30-F6C6-68E5B7522207}"/>
            </ac:spMkLst>
          </pc:spChg>
          <pc:spChg chg="del">
            <ac:chgData name="Tanner Swanson" userId="5e66082c900370a5" providerId="LiveId" clId="{4B6CB487-4F1B-486E-BAA0-FE7FAED7C5B8}" dt="2022-07-13T18:38:47.526" v="469" actId="478"/>
            <ac:spMkLst>
              <pc:docMk/>
              <pc:sldMasterMk cId="1041026006" sldId="2147483648"/>
              <pc:sldLayoutMk cId="1224012189" sldId="2147483657"/>
              <ac:spMk id="6" creationId="{84C884DD-D030-C78C-EB24-6790DCE09FF9}"/>
            </ac:spMkLst>
          </pc:spChg>
          <pc:spChg chg="del">
            <ac:chgData name="Tanner Swanson" userId="5e66082c900370a5" providerId="LiveId" clId="{4B6CB487-4F1B-486E-BAA0-FE7FAED7C5B8}" dt="2022-07-13T18:38:47.526" v="469" actId="478"/>
            <ac:spMkLst>
              <pc:docMk/>
              <pc:sldMasterMk cId="1041026006" sldId="2147483648"/>
              <pc:sldLayoutMk cId="1224012189" sldId="2147483657"/>
              <ac:spMk id="7" creationId="{E401C064-7749-D97A-29A3-8ADB61EF8D83}"/>
            </ac:spMkLst>
          </pc:spChg>
          <pc:picChg chg="add mod">
            <ac:chgData name="Tanner Swanson" userId="5e66082c900370a5" providerId="LiveId" clId="{4B6CB487-4F1B-486E-BAA0-FE7FAED7C5B8}" dt="2022-07-13T18:38:51.875" v="470"/>
            <ac:picMkLst>
              <pc:docMk/>
              <pc:sldMasterMk cId="1041026006" sldId="2147483648"/>
              <pc:sldLayoutMk cId="1224012189" sldId="2147483657"/>
              <ac:picMk id="8" creationId="{8689433D-2CEF-ACD4-B15B-E52935E46492}"/>
            </ac:picMkLst>
          </pc:picChg>
          <pc:picChg chg="add mod">
            <ac:chgData name="Tanner Swanson" userId="5e66082c900370a5" providerId="LiveId" clId="{4B6CB487-4F1B-486E-BAA0-FE7FAED7C5B8}" dt="2022-07-13T18:38:51.875" v="470"/>
            <ac:picMkLst>
              <pc:docMk/>
              <pc:sldMasterMk cId="1041026006" sldId="2147483648"/>
              <pc:sldLayoutMk cId="1224012189" sldId="2147483657"/>
              <ac:picMk id="9" creationId="{BB14FFC4-5948-8901-8B7F-28664292E074}"/>
            </ac:picMkLst>
          </pc:picChg>
        </pc:sldLayoutChg>
        <pc:sldLayoutChg chg="new del mod">
          <pc:chgData name="Tanner Swanson" userId="5e66082c900370a5" providerId="LiveId" clId="{4B6CB487-4F1B-486E-BAA0-FE7FAED7C5B8}" dt="2022-07-13T18:41:51.348" v="546" actId="2696"/>
          <pc:sldLayoutMkLst>
            <pc:docMk/>
            <pc:sldMasterMk cId="1041026006" sldId="2147483648"/>
            <pc:sldLayoutMk cId="1564901132" sldId="2147483658"/>
          </pc:sldLayoutMkLst>
        </pc:sldLayoutChg>
        <pc:sldLayoutChg chg="del">
          <pc:chgData name="Tanner Swanson" userId="5e66082c900370a5" providerId="LiveId" clId="{4B6CB487-4F1B-486E-BAA0-FE7FAED7C5B8}" dt="2022-07-13T18:39:07.047" v="501" actId="2696"/>
          <pc:sldLayoutMkLst>
            <pc:docMk/>
            <pc:sldMasterMk cId="1041026006" sldId="2147483648"/>
            <pc:sldLayoutMk cId="3913867728" sldId="2147483658"/>
          </pc:sldLayoutMkLst>
        </pc:sldLayoutChg>
        <pc:sldLayoutChg chg="del">
          <pc:chgData name="Tanner Swanson" userId="5e66082c900370a5" providerId="LiveId" clId="{4B6CB487-4F1B-486E-BAA0-FE7FAED7C5B8}" dt="2022-07-13T18:39:09.453" v="502" actId="2696"/>
          <pc:sldLayoutMkLst>
            <pc:docMk/>
            <pc:sldMasterMk cId="1041026006" sldId="2147483648"/>
            <pc:sldLayoutMk cId="1556038519" sldId="2147483659"/>
          </pc:sldLayoutMkLst>
        </pc:sldLayoutChg>
      </pc:sldMasterChg>
      <pc:sldMasterChg chg="new del mod addSldLayout delSldLayout">
        <pc:chgData name="Tanner Swanson" userId="5e66082c900370a5" providerId="LiveId" clId="{4B6CB487-4F1B-486E-BAA0-FE7FAED7C5B8}" dt="2022-07-13T18:41:44.546" v="544" actId="2696"/>
        <pc:sldMasterMkLst>
          <pc:docMk/>
          <pc:sldMasterMk cId="2290219621" sldId="2147483658"/>
        </pc:sldMasterMkLst>
        <pc:sldLayoutChg chg="new del replId">
          <pc:chgData name="Tanner Swanson" userId="5e66082c900370a5" providerId="LiveId" clId="{4B6CB487-4F1B-486E-BAA0-FE7FAED7C5B8}" dt="2022-07-13T18:41:44.524" v="533" actId="2696"/>
          <pc:sldLayoutMkLst>
            <pc:docMk/>
            <pc:sldMasterMk cId="2290219621" sldId="2147483658"/>
            <pc:sldLayoutMk cId="2849055661" sldId="2147483659"/>
          </pc:sldLayoutMkLst>
        </pc:sldLayoutChg>
        <pc:sldLayoutChg chg="new del replId">
          <pc:chgData name="Tanner Swanson" userId="5e66082c900370a5" providerId="LiveId" clId="{4B6CB487-4F1B-486E-BAA0-FE7FAED7C5B8}" dt="2022-07-13T18:41:44.524" v="534" actId="2696"/>
          <pc:sldLayoutMkLst>
            <pc:docMk/>
            <pc:sldMasterMk cId="2290219621" sldId="2147483658"/>
            <pc:sldLayoutMk cId="68837679" sldId="2147483660"/>
          </pc:sldLayoutMkLst>
        </pc:sldLayoutChg>
        <pc:sldLayoutChg chg="new del replId">
          <pc:chgData name="Tanner Swanson" userId="5e66082c900370a5" providerId="LiveId" clId="{4B6CB487-4F1B-486E-BAA0-FE7FAED7C5B8}" dt="2022-07-13T18:41:44.524" v="535" actId="2696"/>
          <pc:sldLayoutMkLst>
            <pc:docMk/>
            <pc:sldMasterMk cId="2290219621" sldId="2147483658"/>
            <pc:sldLayoutMk cId="3805749914" sldId="2147483661"/>
          </pc:sldLayoutMkLst>
        </pc:sldLayoutChg>
        <pc:sldLayoutChg chg="new del replId">
          <pc:chgData name="Tanner Swanson" userId="5e66082c900370a5" providerId="LiveId" clId="{4B6CB487-4F1B-486E-BAA0-FE7FAED7C5B8}" dt="2022-07-13T18:41:44.540" v="536" actId="2696"/>
          <pc:sldLayoutMkLst>
            <pc:docMk/>
            <pc:sldMasterMk cId="2290219621" sldId="2147483658"/>
            <pc:sldLayoutMk cId="1849640568" sldId="2147483662"/>
          </pc:sldLayoutMkLst>
        </pc:sldLayoutChg>
        <pc:sldLayoutChg chg="new del replId">
          <pc:chgData name="Tanner Swanson" userId="5e66082c900370a5" providerId="LiveId" clId="{4B6CB487-4F1B-486E-BAA0-FE7FAED7C5B8}" dt="2022-07-13T18:41:44.540" v="537" actId="2696"/>
          <pc:sldLayoutMkLst>
            <pc:docMk/>
            <pc:sldMasterMk cId="2290219621" sldId="2147483658"/>
            <pc:sldLayoutMk cId="2047257990" sldId="2147483663"/>
          </pc:sldLayoutMkLst>
        </pc:sldLayoutChg>
        <pc:sldLayoutChg chg="new del replId">
          <pc:chgData name="Tanner Swanson" userId="5e66082c900370a5" providerId="LiveId" clId="{4B6CB487-4F1B-486E-BAA0-FE7FAED7C5B8}" dt="2022-07-13T18:41:44.540" v="538" actId="2696"/>
          <pc:sldLayoutMkLst>
            <pc:docMk/>
            <pc:sldMasterMk cId="2290219621" sldId="2147483658"/>
            <pc:sldLayoutMk cId="2387506971" sldId="2147483664"/>
          </pc:sldLayoutMkLst>
        </pc:sldLayoutChg>
        <pc:sldLayoutChg chg="new del replId">
          <pc:chgData name="Tanner Swanson" userId="5e66082c900370a5" providerId="LiveId" clId="{4B6CB487-4F1B-486E-BAA0-FE7FAED7C5B8}" dt="2022-07-13T18:41:44.540" v="539" actId="2696"/>
          <pc:sldLayoutMkLst>
            <pc:docMk/>
            <pc:sldMasterMk cId="2290219621" sldId="2147483658"/>
            <pc:sldLayoutMk cId="3456538267" sldId="2147483665"/>
          </pc:sldLayoutMkLst>
        </pc:sldLayoutChg>
        <pc:sldLayoutChg chg="new del replId">
          <pc:chgData name="Tanner Swanson" userId="5e66082c900370a5" providerId="LiveId" clId="{4B6CB487-4F1B-486E-BAA0-FE7FAED7C5B8}" dt="2022-07-13T18:41:44.540" v="540" actId="2696"/>
          <pc:sldLayoutMkLst>
            <pc:docMk/>
            <pc:sldMasterMk cId="2290219621" sldId="2147483658"/>
            <pc:sldLayoutMk cId="1579742999" sldId="2147483666"/>
          </pc:sldLayoutMkLst>
        </pc:sldLayoutChg>
        <pc:sldLayoutChg chg="new del replId">
          <pc:chgData name="Tanner Swanson" userId="5e66082c900370a5" providerId="LiveId" clId="{4B6CB487-4F1B-486E-BAA0-FE7FAED7C5B8}" dt="2022-07-13T18:41:44.546" v="541" actId="2696"/>
          <pc:sldLayoutMkLst>
            <pc:docMk/>
            <pc:sldMasterMk cId="2290219621" sldId="2147483658"/>
            <pc:sldLayoutMk cId="4091241475" sldId="2147483667"/>
          </pc:sldLayoutMkLst>
        </pc:sldLayoutChg>
        <pc:sldLayoutChg chg="new del replId">
          <pc:chgData name="Tanner Swanson" userId="5e66082c900370a5" providerId="LiveId" clId="{4B6CB487-4F1B-486E-BAA0-FE7FAED7C5B8}" dt="2022-07-13T18:41:44.546" v="542" actId="2696"/>
          <pc:sldLayoutMkLst>
            <pc:docMk/>
            <pc:sldMasterMk cId="2290219621" sldId="2147483658"/>
            <pc:sldLayoutMk cId="325192813" sldId="2147483668"/>
          </pc:sldLayoutMkLst>
        </pc:sldLayoutChg>
        <pc:sldLayoutChg chg="new del replId">
          <pc:chgData name="Tanner Swanson" userId="5e66082c900370a5" providerId="LiveId" clId="{4B6CB487-4F1B-486E-BAA0-FE7FAED7C5B8}" dt="2022-07-13T18:41:44.546" v="543" actId="2696"/>
          <pc:sldLayoutMkLst>
            <pc:docMk/>
            <pc:sldMasterMk cId="2290219621" sldId="2147483658"/>
            <pc:sldLayoutMk cId="354184611" sldId="2147483669"/>
          </pc:sldLayoutMkLst>
        </pc:sldLayoutChg>
      </pc:sldMasterChg>
      <pc:sldMasterChg chg="modSp new mod addSldLayout delSldLayout modSldLayout">
        <pc:chgData name="Tanner Swanson" userId="5e66082c900370a5" providerId="LiveId" clId="{4B6CB487-4F1B-486E-BAA0-FE7FAED7C5B8}" dt="2022-07-13T19:06:22.933" v="907" actId="6014"/>
        <pc:sldMasterMkLst>
          <pc:docMk/>
          <pc:sldMasterMk cId="2780771862" sldId="2147483658"/>
        </pc:sldMasterMkLst>
        <pc:spChg chg="mod">
          <ac:chgData name="Tanner Swanson" userId="5e66082c900370a5" providerId="LiveId" clId="{4B6CB487-4F1B-486E-BAA0-FE7FAED7C5B8}" dt="2022-07-13T18:42:15.852" v="549" actId="2711"/>
          <ac:spMkLst>
            <pc:docMk/>
            <pc:sldMasterMk cId="2780771862" sldId="2147483658"/>
            <ac:spMk id="2" creationId="{5F9B7E74-389E-4117-A81A-81C343613535}"/>
          </ac:spMkLst>
        </pc:spChg>
        <pc:spChg chg="mod">
          <ac:chgData name="Tanner Swanson" userId="5e66082c900370a5" providerId="LiveId" clId="{4B6CB487-4F1B-486E-BAA0-FE7FAED7C5B8}" dt="2022-07-13T18:42:54.405" v="551" actId="2711"/>
          <ac:spMkLst>
            <pc:docMk/>
            <pc:sldMasterMk cId="2780771862" sldId="2147483658"/>
            <ac:spMk id="3" creationId="{CA4BE925-000F-80F1-6B7D-35040F3D0D2F}"/>
          </ac:spMkLst>
        </pc:spChg>
        <pc:sldLayoutChg chg="addSp delSp modSp new mod replId">
          <pc:chgData name="Tanner Swanson" userId="5e66082c900370a5" providerId="LiveId" clId="{4B6CB487-4F1B-486E-BAA0-FE7FAED7C5B8}" dt="2022-07-13T18:54:14.898" v="792" actId="1035"/>
          <pc:sldLayoutMkLst>
            <pc:docMk/>
            <pc:sldMasterMk cId="2780771862" sldId="2147483658"/>
            <pc:sldLayoutMk cId="4041033217" sldId="2147483659"/>
          </pc:sldLayoutMkLst>
          <pc:spChg chg="del mod">
            <ac:chgData name="Tanner Swanson" userId="5e66082c900370a5" providerId="LiveId" clId="{4B6CB487-4F1B-486E-BAA0-FE7FAED7C5B8}" dt="2022-07-13T18:47:39.638" v="563" actId="478"/>
            <ac:spMkLst>
              <pc:docMk/>
              <pc:sldMasterMk cId="2780771862" sldId="2147483658"/>
              <pc:sldLayoutMk cId="4041033217" sldId="2147483659"/>
              <ac:spMk id="2" creationId="{B8BE2680-11B0-D695-4E2A-96C981392C5D}"/>
            </ac:spMkLst>
          </pc:spChg>
          <pc:spChg chg="del">
            <ac:chgData name="Tanner Swanson" userId="5e66082c900370a5" providerId="LiveId" clId="{4B6CB487-4F1B-486E-BAA0-FE7FAED7C5B8}" dt="2022-07-13T18:47:39.638" v="563" actId="478"/>
            <ac:spMkLst>
              <pc:docMk/>
              <pc:sldMasterMk cId="2780771862" sldId="2147483658"/>
              <pc:sldLayoutMk cId="4041033217" sldId="2147483659"/>
              <ac:spMk id="3" creationId="{536E3922-FE48-B82E-CD60-02094479C39C}"/>
            </ac:spMkLst>
          </pc:spChg>
          <pc:spChg chg="del">
            <ac:chgData name="Tanner Swanson" userId="5e66082c900370a5" providerId="LiveId" clId="{4B6CB487-4F1B-486E-BAA0-FE7FAED7C5B8}" dt="2022-07-13T18:47:07.174" v="559" actId="478"/>
            <ac:spMkLst>
              <pc:docMk/>
              <pc:sldMasterMk cId="2780771862" sldId="2147483658"/>
              <pc:sldLayoutMk cId="4041033217" sldId="2147483659"/>
              <ac:spMk id="4" creationId="{ABC209DD-D8A7-B1D4-B7E2-BF2914756E57}"/>
            </ac:spMkLst>
          </pc:spChg>
          <pc:spChg chg="del">
            <ac:chgData name="Tanner Swanson" userId="5e66082c900370a5" providerId="LiveId" clId="{4B6CB487-4F1B-486E-BAA0-FE7FAED7C5B8}" dt="2022-07-13T18:47:07.174" v="559" actId="478"/>
            <ac:spMkLst>
              <pc:docMk/>
              <pc:sldMasterMk cId="2780771862" sldId="2147483658"/>
              <pc:sldLayoutMk cId="4041033217" sldId="2147483659"/>
              <ac:spMk id="5" creationId="{5B96E62F-6D9C-BD2F-8074-5949C8B4120B}"/>
            </ac:spMkLst>
          </pc:spChg>
          <pc:spChg chg="del">
            <ac:chgData name="Tanner Swanson" userId="5e66082c900370a5" providerId="LiveId" clId="{4B6CB487-4F1B-486E-BAA0-FE7FAED7C5B8}" dt="2022-07-13T18:47:07.174" v="559" actId="478"/>
            <ac:spMkLst>
              <pc:docMk/>
              <pc:sldMasterMk cId="2780771862" sldId="2147483658"/>
              <pc:sldLayoutMk cId="4041033217" sldId="2147483659"/>
              <ac:spMk id="6" creationId="{C8FCBD70-EA07-B4FF-6CFB-2F5391BDAC55}"/>
            </ac:spMkLst>
          </pc:spChg>
          <pc:spChg chg="add mod">
            <ac:chgData name="Tanner Swanson" userId="5e66082c900370a5" providerId="LiveId" clId="{4B6CB487-4F1B-486E-BAA0-FE7FAED7C5B8}" dt="2022-07-13T18:49:37.654" v="621" actId="1036"/>
            <ac:spMkLst>
              <pc:docMk/>
              <pc:sldMasterMk cId="2780771862" sldId="2147483658"/>
              <pc:sldLayoutMk cId="4041033217" sldId="2147483659"/>
              <ac:spMk id="11" creationId="{91177F06-DFED-B4DD-5052-DE1181BB33E4}"/>
            </ac:spMkLst>
          </pc:spChg>
          <pc:spChg chg="add mod">
            <ac:chgData name="Tanner Swanson" userId="5e66082c900370a5" providerId="LiveId" clId="{4B6CB487-4F1B-486E-BAA0-FE7FAED7C5B8}" dt="2022-07-13T18:49:37.654" v="621" actId="1036"/>
            <ac:spMkLst>
              <pc:docMk/>
              <pc:sldMasterMk cId="2780771862" sldId="2147483658"/>
              <pc:sldLayoutMk cId="4041033217" sldId="2147483659"/>
              <ac:spMk id="12" creationId="{09D97F86-AB33-1DFE-B1F5-2A9F1671F6BA}"/>
            </ac:spMkLst>
          </pc:spChg>
          <pc:picChg chg="add mod modCrop">
            <ac:chgData name="Tanner Swanson" userId="5e66082c900370a5" providerId="LiveId" clId="{4B6CB487-4F1B-486E-BAA0-FE7FAED7C5B8}" dt="2022-07-13T18:54:12.960" v="790" actId="732"/>
            <ac:picMkLst>
              <pc:docMk/>
              <pc:sldMasterMk cId="2780771862" sldId="2147483658"/>
              <pc:sldLayoutMk cId="4041033217" sldId="2147483659"/>
              <ac:picMk id="8" creationId="{897108A3-CDD4-F88F-4658-98280662A1E6}"/>
            </ac:picMkLst>
          </pc:picChg>
          <pc:picChg chg="add del mod modCrop">
            <ac:chgData name="Tanner Swanson" userId="5e66082c900370a5" providerId="LiveId" clId="{4B6CB487-4F1B-486E-BAA0-FE7FAED7C5B8}" dt="2022-07-13T18:48:58.522" v="571" actId="478"/>
            <ac:picMkLst>
              <pc:docMk/>
              <pc:sldMasterMk cId="2780771862" sldId="2147483658"/>
              <pc:sldLayoutMk cId="4041033217" sldId="2147483659"/>
              <ac:picMk id="10" creationId="{B20A6833-55C4-21E2-A626-AC9C482DC92A}"/>
            </ac:picMkLst>
          </pc:picChg>
          <pc:picChg chg="add mod">
            <ac:chgData name="Tanner Swanson" userId="5e66082c900370a5" providerId="LiveId" clId="{4B6CB487-4F1B-486E-BAA0-FE7FAED7C5B8}" dt="2022-07-13T18:49:37.654" v="621" actId="1036"/>
            <ac:picMkLst>
              <pc:docMk/>
              <pc:sldMasterMk cId="2780771862" sldId="2147483658"/>
              <pc:sldLayoutMk cId="4041033217" sldId="2147483659"/>
              <ac:picMk id="15" creationId="{E82EA88E-22F8-B062-CE02-7F8ED2D70EBB}"/>
            </ac:picMkLst>
          </pc:picChg>
          <pc:picChg chg="add mod">
            <ac:chgData name="Tanner Swanson" userId="5e66082c900370a5" providerId="LiveId" clId="{4B6CB487-4F1B-486E-BAA0-FE7FAED7C5B8}" dt="2022-07-13T18:54:14.898" v="792" actId="1035"/>
            <ac:picMkLst>
              <pc:docMk/>
              <pc:sldMasterMk cId="2780771862" sldId="2147483658"/>
              <pc:sldLayoutMk cId="4041033217" sldId="2147483659"/>
              <ac:picMk id="16" creationId="{36AFF6AE-2C35-9B9F-F268-6EBE0C09D6F0}"/>
            </ac:picMkLst>
          </pc:picChg>
          <pc:cxnChg chg="add mod">
            <ac:chgData name="Tanner Swanson" userId="5e66082c900370a5" providerId="LiveId" clId="{4B6CB487-4F1B-486E-BAA0-FE7FAED7C5B8}" dt="2022-07-13T18:49:37.654" v="621" actId="1036"/>
            <ac:cxnSpMkLst>
              <pc:docMk/>
              <pc:sldMasterMk cId="2780771862" sldId="2147483658"/>
              <pc:sldLayoutMk cId="4041033217" sldId="2147483659"/>
              <ac:cxnSpMk id="13" creationId="{1E6387BA-BF7F-0AEC-8505-48FA9700426F}"/>
            </ac:cxnSpMkLst>
          </pc:cxnChg>
        </pc:sldLayoutChg>
        <pc:sldLayoutChg chg="addSp delSp modSp new mod replId">
          <pc:chgData name="Tanner Swanson" userId="5e66082c900370a5" providerId="LiveId" clId="{4B6CB487-4F1B-486E-BAA0-FE7FAED7C5B8}" dt="2022-07-13T18:51:26.847" v="679" actId="1076"/>
          <pc:sldLayoutMkLst>
            <pc:docMk/>
            <pc:sldMasterMk cId="2780771862" sldId="2147483658"/>
            <pc:sldLayoutMk cId="41808455" sldId="2147483660"/>
          </pc:sldLayoutMkLst>
          <pc:spChg chg="mod">
            <ac:chgData name="Tanner Swanson" userId="5e66082c900370a5" providerId="LiveId" clId="{4B6CB487-4F1B-486E-BAA0-FE7FAED7C5B8}" dt="2022-07-13T18:50:42.459" v="665" actId="14100"/>
            <ac:spMkLst>
              <pc:docMk/>
              <pc:sldMasterMk cId="2780771862" sldId="2147483658"/>
              <pc:sldLayoutMk cId="41808455" sldId="2147483660"/>
              <ac:spMk id="2" creationId="{C1C4D780-4E65-557F-FD71-BD57AF37AEA3}"/>
            </ac:spMkLst>
          </pc:spChg>
          <pc:spChg chg="mod">
            <ac:chgData name="Tanner Swanson" userId="5e66082c900370a5" providerId="LiveId" clId="{4B6CB487-4F1B-486E-BAA0-FE7FAED7C5B8}" dt="2022-07-13T18:50:49.923" v="668" actId="14100"/>
            <ac:spMkLst>
              <pc:docMk/>
              <pc:sldMasterMk cId="2780771862" sldId="2147483658"/>
              <pc:sldLayoutMk cId="41808455" sldId="2147483660"/>
              <ac:spMk id="3" creationId="{FB97B657-AF54-B300-2411-EC52F35C0AA0}"/>
            </ac:spMkLst>
          </pc:spChg>
          <pc:spChg chg="del">
            <ac:chgData name="Tanner Swanson" userId="5e66082c900370a5" providerId="LiveId" clId="{4B6CB487-4F1B-486E-BAA0-FE7FAED7C5B8}" dt="2022-07-13T18:50:32.898" v="624" actId="478"/>
            <ac:spMkLst>
              <pc:docMk/>
              <pc:sldMasterMk cId="2780771862" sldId="2147483658"/>
              <pc:sldLayoutMk cId="41808455" sldId="2147483660"/>
              <ac:spMk id="4" creationId="{34487858-51AE-9659-3B8C-B52491183759}"/>
            </ac:spMkLst>
          </pc:spChg>
          <pc:spChg chg="del">
            <ac:chgData name="Tanner Swanson" userId="5e66082c900370a5" providerId="LiveId" clId="{4B6CB487-4F1B-486E-BAA0-FE7FAED7C5B8}" dt="2022-07-13T18:50:32.898" v="624" actId="478"/>
            <ac:spMkLst>
              <pc:docMk/>
              <pc:sldMasterMk cId="2780771862" sldId="2147483658"/>
              <pc:sldLayoutMk cId="41808455" sldId="2147483660"/>
              <ac:spMk id="5" creationId="{D8B87048-840E-78A3-B8E9-C91FC3BD31B1}"/>
            </ac:spMkLst>
          </pc:spChg>
          <pc:spChg chg="del">
            <ac:chgData name="Tanner Swanson" userId="5e66082c900370a5" providerId="LiveId" clId="{4B6CB487-4F1B-486E-BAA0-FE7FAED7C5B8}" dt="2022-07-13T18:50:32.898" v="624" actId="478"/>
            <ac:spMkLst>
              <pc:docMk/>
              <pc:sldMasterMk cId="2780771862" sldId="2147483658"/>
              <pc:sldLayoutMk cId="41808455" sldId="2147483660"/>
              <ac:spMk id="6" creationId="{0512EE5F-2FF5-D136-F8D5-B7B2C1475633}"/>
            </ac:spMkLst>
          </pc:spChg>
          <pc:picChg chg="add mod modCrop">
            <ac:chgData name="Tanner Swanson" userId="5e66082c900370a5" providerId="LiveId" clId="{4B6CB487-4F1B-486E-BAA0-FE7FAED7C5B8}" dt="2022-07-13T18:50:26.827" v="623" actId="732"/>
            <ac:picMkLst>
              <pc:docMk/>
              <pc:sldMasterMk cId="2780771862" sldId="2147483658"/>
              <pc:sldLayoutMk cId="41808455" sldId="2147483660"/>
              <ac:picMk id="8" creationId="{4AF9CF41-5A0A-40EE-D23B-858521027C86}"/>
            </ac:picMkLst>
          </pc:picChg>
          <pc:picChg chg="add del mod">
            <ac:chgData name="Tanner Swanson" userId="5e66082c900370a5" providerId="LiveId" clId="{4B6CB487-4F1B-486E-BAA0-FE7FAED7C5B8}" dt="2022-07-13T18:51:23.053" v="678" actId="478"/>
            <ac:picMkLst>
              <pc:docMk/>
              <pc:sldMasterMk cId="2780771862" sldId="2147483658"/>
              <pc:sldLayoutMk cId="41808455" sldId="2147483660"/>
              <ac:picMk id="9" creationId="{0FE03FA7-29F5-AB49-46BF-8EC51F4A04CD}"/>
            </ac:picMkLst>
          </pc:picChg>
          <pc:picChg chg="add mod">
            <ac:chgData name="Tanner Swanson" userId="5e66082c900370a5" providerId="LiveId" clId="{4B6CB487-4F1B-486E-BAA0-FE7FAED7C5B8}" dt="2022-07-13T18:51:26.847" v="679" actId="1076"/>
            <ac:picMkLst>
              <pc:docMk/>
              <pc:sldMasterMk cId="2780771862" sldId="2147483658"/>
              <pc:sldLayoutMk cId="41808455" sldId="2147483660"/>
              <ac:picMk id="11" creationId="{6BD46C4B-70C0-A2E2-3D5C-31984D0685EB}"/>
            </ac:picMkLst>
          </pc:picChg>
        </pc:sldLayoutChg>
        <pc:sldLayoutChg chg="addSp delSp modSp new mod replId">
          <pc:chgData name="Tanner Swanson" userId="5e66082c900370a5" providerId="LiveId" clId="{4B6CB487-4F1B-486E-BAA0-FE7FAED7C5B8}" dt="2022-07-13T18:51:50.823" v="684"/>
          <pc:sldLayoutMkLst>
            <pc:docMk/>
            <pc:sldMasterMk cId="2780771862" sldId="2147483658"/>
            <pc:sldLayoutMk cId="128550027" sldId="2147483661"/>
          </pc:sldLayoutMkLst>
          <pc:spChg chg="del">
            <ac:chgData name="Tanner Swanson" userId="5e66082c900370a5" providerId="LiveId" clId="{4B6CB487-4F1B-486E-BAA0-FE7FAED7C5B8}" dt="2022-07-13T18:51:34.052" v="680" actId="478"/>
            <ac:spMkLst>
              <pc:docMk/>
              <pc:sldMasterMk cId="2780771862" sldId="2147483658"/>
              <pc:sldLayoutMk cId="128550027" sldId="2147483661"/>
              <ac:spMk id="4" creationId="{FABE84BF-7D87-0E3E-07FF-48D2C1336742}"/>
            </ac:spMkLst>
          </pc:spChg>
          <pc:spChg chg="del">
            <ac:chgData name="Tanner Swanson" userId="5e66082c900370a5" providerId="LiveId" clId="{4B6CB487-4F1B-486E-BAA0-FE7FAED7C5B8}" dt="2022-07-13T18:51:34.052" v="680" actId="478"/>
            <ac:spMkLst>
              <pc:docMk/>
              <pc:sldMasterMk cId="2780771862" sldId="2147483658"/>
              <pc:sldLayoutMk cId="128550027" sldId="2147483661"/>
              <ac:spMk id="5" creationId="{49CB739D-FAD6-5B25-4460-076697CD53D1}"/>
            </ac:spMkLst>
          </pc:spChg>
          <pc:spChg chg="del">
            <ac:chgData name="Tanner Swanson" userId="5e66082c900370a5" providerId="LiveId" clId="{4B6CB487-4F1B-486E-BAA0-FE7FAED7C5B8}" dt="2022-07-13T18:51:34.052" v="680" actId="478"/>
            <ac:spMkLst>
              <pc:docMk/>
              <pc:sldMasterMk cId="2780771862" sldId="2147483658"/>
              <pc:sldLayoutMk cId="128550027" sldId="2147483661"/>
              <ac:spMk id="6" creationId="{C751F00B-F29E-EC3D-85FE-4179408E2B85}"/>
            </ac:spMkLst>
          </pc:spChg>
          <pc:picChg chg="add mod">
            <ac:chgData name="Tanner Swanson" userId="5e66082c900370a5" providerId="LiveId" clId="{4B6CB487-4F1B-486E-BAA0-FE7FAED7C5B8}" dt="2022-07-13T18:51:34.384" v="681"/>
            <ac:picMkLst>
              <pc:docMk/>
              <pc:sldMasterMk cId="2780771862" sldId="2147483658"/>
              <pc:sldLayoutMk cId="128550027" sldId="2147483661"/>
              <ac:picMk id="7" creationId="{B82F3C45-308C-D696-29FB-EAB8661B6B4D}"/>
            </ac:picMkLst>
          </pc:picChg>
          <pc:picChg chg="add del mod">
            <ac:chgData name="Tanner Swanson" userId="5e66082c900370a5" providerId="LiveId" clId="{4B6CB487-4F1B-486E-BAA0-FE7FAED7C5B8}" dt="2022-07-13T18:51:48.350" v="683"/>
            <ac:picMkLst>
              <pc:docMk/>
              <pc:sldMasterMk cId="2780771862" sldId="2147483658"/>
              <pc:sldLayoutMk cId="128550027" sldId="2147483661"/>
              <ac:picMk id="9" creationId="{0DC5E882-2D6E-4785-9852-D4D30B6E7FB4}"/>
            </ac:picMkLst>
          </pc:picChg>
          <pc:picChg chg="add mod">
            <ac:chgData name="Tanner Swanson" userId="5e66082c900370a5" providerId="LiveId" clId="{4B6CB487-4F1B-486E-BAA0-FE7FAED7C5B8}" dt="2022-07-13T18:51:50.823" v="684"/>
            <ac:picMkLst>
              <pc:docMk/>
              <pc:sldMasterMk cId="2780771862" sldId="2147483658"/>
              <pc:sldLayoutMk cId="128550027" sldId="2147483661"/>
              <ac:picMk id="10" creationId="{39B55EF1-C524-0579-669B-3FAA14E999E8}"/>
            </ac:picMkLst>
          </pc:picChg>
        </pc:sldLayoutChg>
        <pc:sldLayoutChg chg="addSp delSp modSp new mod replId">
          <pc:chgData name="Tanner Swanson" userId="5e66082c900370a5" providerId="LiveId" clId="{4B6CB487-4F1B-486E-BAA0-FE7FAED7C5B8}" dt="2022-07-13T18:52:25.409" v="719"/>
          <pc:sldLayoutMkLst>
            <pc:docMk/>
            <pc:sldMasterMk cId="2780771862" sldId="2147483658"/>
            <pc:sldLayoutMk cId="2450932491" sldId="2147483662"/>
          </pc:sldLayoutMkLst>
          <pc:spChg chg="mod">
            <ac:chgData name="Tanner Swanson" userId="5e66082c900370a5" providerId="LiveId" clId="{4B6CB487-4F1B-486E-BAA0-FE7FAED7C5B8}" dt="2022-07-13T18:52:18.159" v="717" actId="1038"/>
            <ac:spMkLst>
              <pc:docMk/>
              <pc:sldMasterMk cId="2780771862" sldId="2147483658"/>
              <pc:sldLayoutMk cId="2450932491" sldId="2147483662"/>
              <ac:spMk id="2" creationId="{96925ABB-9A10-D523-B3F5-F4626575A433}"/>
            </ac:spMkLst>
          </pc:spChg>
          <pc:spChg chg="mod">
            <ac:chgData name="Tanner Swanson" userId="5e66082c900370a5" providerId="LiveId" clId="{4B6CB487-4F1B-486E-BAA0-FE7FAED7C5B8}" dt="2022-07-13T18:52:18.159" v="717" actId="1038"/>
            <ac:spMkLst>
              <pc:docMk/>
              <pc:sldMasterMk cId="2780771862" sldId="2147483658"/>
              <pc:sldLayoutMk cId="2450932491" sldId="2147483662"/>
              <ac:spMk id="3" creationId="{048B6119-FF84-3841-CEA2-CE7D9BE7C541}"/>
            </ac:spMkLst>
          </pc:spChg>
          <pc:spChg chg="mod">
            <ac:chgData name="Tanner Swanson" userId="5e66082c900370a5" providerId="LiveId" clId="{4B6CB487-4F1B-486E-BAA0-FE7FAED7C5B8}" dt="2022-07-13T18:52:18.159" v="717" actId="1038"/>
            <ac:spMkLst>
              <pc:docMk/>
              <pc:sldMasterMk cId="2780771862" sldId="2147483658"/>
              <pc:sldLayoutMk cId="2450932491" sldId="2147483662"/>
              <ac:spMk id="4" creationId="{4230BCFB-47FA-6140-CE25-CFD21AF12FB9}"/>
            </ac:spMkLst>
          </pc:spChg>
          <pc:spChg chg="del">
            <ac:chgData name="Tanner Swanson" userId="5e66082c900370a5" providerId="LiveId" clId="{4B6CB487-4F1B-486E-BAA0-FE7FAED7C5B8}" dt="2022-07-13T18:52:22.270" v="718" actId="478"/>
            <ac:spMkLst>
              <pc:docMk/>
              <pc:sldMasterMk cId="2780771862" sldId="2147483658"/>
              <pc:sldLayoutMk cId="2450932491" sldId="2147483662"/>
              <ac:spMk id="5" creationId="{7C65EABA-F8EE-0FE8-0D8B-9AA5840063C2}"/>
            </ac:spMkLst>
          </pc:spChg>
          <pc:spChg chg="del">
            <ac:chgData name="Tanner Swanson" userId="5e66082c900370a5" providerId="LiveId" clId="{4B6CB487-4F1B-486E-BAA0-FE7FAED7C5B8}" dt="2022-07-13T18:52:22.270" v="718" actId="478"/>
            <ac:spMkLst>
              <pc:docMk/>
              <pc:sldMasterMk cId="2780771862" sldId="2147483658"/>
              <pc:sldLayoutMk cId="2450932491" sldId="2147483662"/>
              <ac:spMk id="6" creationId="{DFF055B4-8E41-CC93-C95E-E17FE2CB8D73}"/>
            </ac:spMkLst>
          </pc:spChg>
          <pc:spChg chg="del">
            <ac:chgData name="Tanner Swanson" userId="5e66082c900370a5" providerId="LiveId" clId="{4B6CB487-4F1B-486E-BAA0-FE7FAED7C5B8}" dt="2022-07-13T18:52:22.270" v="718" actId="478"/>
            <ac:spMkLst>
              <pc:docMk/>
              <pc:sldMasterMk cId="2780771862" sldId="2147483658"/>
              <pc:sldLayoutMk cId="2450932491" sldId="2147483662"/>
              <ac:spMk id="7" creationId="{0CB43A17-0D10-D582-6D22-92A110BF55FA}"/>
            </ac:spMkLst>
          </pc:spChg>
          <pc:picChg chg="add mod">
            <ac:chgData name="Tanner Swanson" userId="5e66082c900370a5" providerId="LiveId" clId="{4B6CB487-4F1B-486E-BAA0-FE7FAED7C5B8}" dt="2022-07-13T18:52:10.754" v="685"/>
            <ac:picMkLst>
              <pc:docMk/>
              <pc:sldMasterMk cId="2780771862" sldId="2147483658"/>
              <pc:sldLayoutMk cId="2450932491" sldId="2147483662"/>
              <ac:picMk id="8" creationId="{DED2941B-75BE-40AE-8887-2D0A01D2F1F1}"/>
            </ac:picMkLst>
          </pc:picChg>
          <pc:picChg chg="add mod">
            <ac:chgData name="Tanner Swanson" userId="5e66082c900370a5" providerId="LiveId" clId="{4B6CB487-4F1B-486E-BAA0-FE7FAED7C5B8}" dt="2022-07-13T18:52:25.409" v="719"/>
            <ac:picMkLst>
              <pc:docMk/>
              <pc:sldMasterMk cId="2780771862" sldId="2147483658"/>
              <pc:sldLayoutMk cId="2450932491" sldId="2147483662"/>
              <ac:picMk id="9" creationId="{CACE3DCE-AF98-2F7F-8A8F-F9C22EE82EF9}"/>
            </ac:picMkLst>
          </pc:picChg>
        </pc:sldLayoutChg>
        <pc:sldLayoutChg chg="addSp delSp modSp new mod replId">
          <pc:chgData name="Tanner Swanson" userId="5e66082c900370a5" providerId="LiveId" clId="{4B6CB487-4F1B-486E-BAA0-FE7FAED7C5B8}" dt="2022-07-13T18:53:21.127" v="773" actId="14100"/>
          <pc:sldLayoutMkLst>
            <pc:docMk/>
            <pc:sldMasterMk cId="2780771862" sldId="2147483658"/>
            <pc:sldLayoutMk cId="1301711789" sldId="2147483663"/>
          </pc:sldLayoutMkLst>
          <pc:spChg chg="mod">
            <ac:chgData name="Tanner Swanson" userId="5e66082c900370a5" providerId="LiveId" clId="{4B6CB487-4F1B-486E-BAA0-FE7FAED7C5B8}" dt="2022-07-13T18:53:11.555" v="770" actId="1035"/>
            <ac:spMkLst>
              <pc:docMk/>
              <pc:sldMasterMk cId="2780771862" sldId="2147483658"/>
              <pc:sldLayoutMk cId="1301711789" sldId="2147483663"/>
              <ac:spMk id="2" creationId="{2628D89C-6F0B-B823-D582-54BBEE44980A}"/>
            </ac:spMkLst>
          </pc:spChg>
          <pc:spChg chg="mod">
            <ac:chgData name="Tanner Swanson" userId="5e66082c900370a5" providerId="LiveId" clId="{4B6CB487-4F1B-486E-BAA0-FE7FAED7C5B8}" dt="2022-07-13T18:53:11.555" v="770" actId="1035"/>
            <ac:spMkLst>
              <pc:docMk/>
              <pc:sldMasterMk cId="2780771862" sldId="2147483658"/>
              <pc:sldLayoutMk cId="1301711789" sldId="2147483663"/>
              <ac:spMk id="3" creationId="{8EC03A2E-0002-E128-7D51-3EF1A953BE99}"/>
            </ac:spMkLst>
          </pc:spChg>
          <pc:spChg chg="mod">
            <ac:chgData name="Tanner Swanson" userId="5e66082c900370a5" providerId="LiveId" clId="{4B6CB487-4F1B-486E-BAA0-FE7FAED7C5B8}" dt="2022-07-13T18:53:21.127" v="773" actId="14100"/>
            <ac:spMkLst>
              <pc:docMk/>
              <pc:sldMasterMk cId="2780771862" sldId="2147483658"/>
              <pc:sldLayoutMk cId="1301711789" sldId="2147483663"/>
              <ac:spMk id="4" creationId="{5E19BA9F-BEF2-78A8-5E59-E54415DD80FC}"/>
            </ac:spMkLst>
          </pc:spChg>
          <pc:spChg chg="mod">
            <ac:chgData name="Tanner Swanson" userId="5e66082c900370a5" providerId="LiveId" clId="{4B6CB487-4F1B-486E-BAA0-FE7FAED7C5B8}" dt="2022-07-13T18:53:11.555" v="770" actId="1035"/>
            <ac:spMkLst>
              <pc:docMk/>
              <pc:sldMasterMk cId="2780771862" sldId="2147483658"/>
              <pc:sldLayoutMk cId="1301711789" sldId="2147483663"/>
              <ac:spMk id="5" creationId="{B936D2DE-232E-72F0-190A-BA296FD22508}"/>
            </ac:spMkLst>
          </pc:spChg>
          <pc:spChg chg="mod">
            <ac:chgData name="Tanner Swanson" userId="5e66082c900370a5" providerId="LiveId" clId="{4B6CB487-4F1B-486E-BAA0-FE7FAED7C5B8}" dt="2022-07-13T18:53:17.924" v="772" actId="14100"/>
            <ac:spMkLst>
              <pc:docMk/>
              <pc:sldMasterMk cId="2780771862" sldId="2147483658"/>
              <pc:sldLayoutMk cId="1301711789" sldId="2147483663"/>
              <ac:spMk id="6" creationId="{77E52D7A-27F6-ECE7-CA58-527DEB698566}"/>
            </ac:spMkLst>
          </pc:spChg>
          <pc:spChg chg="del">
            <ac:chgData name="Tanner Swanson" userId="5e66082c900370a5" providerId="LiveId" clId="{4B6CB487-4F1B-486E-BAA0-FE7FAED7C5B8}" dt="2022-07-13T18:52:48.664" v="723" actId="478"/>
            <ac:spMkLst>
              <pc:docMk/>
              <pc:sldMasterMk cId="2780771862" sldId="2147483658"/>
              <pc:sldLayoutMk cId="1301711789" sldId="2147483663"/>
              <ac:spMk id="7" creationId="{790DDBE9-B2B8-6ED9-FB87-EFE0A95E28EC}"/>
            </ac:spMkLst>
          </pc:spChg>
          <pc:spChg chg="del">
            <ac:chgData name="Tanner Swanson" userId="5e66082c900370a5" providerId="LiveId" clId="{4B6CB487-4F1B-486E-BAA0-FE7FAED7C5B8}" dt="2022-07-13T18:52:48.664" v="723" actId="478"/>
            <ac:spMkLst>
              <pc:docMk/>
              <pc:sldMasterMk cId="2780771862" sldId="2147483658"/>
              <pc:sldLayoutMk cId="1301711789" sldId="2147483663"/>
              <ac:spMk id="8" creationId="{8759E9F7-A204-489C-3596-F63E66BCBB14}"/>
            </ac:spMkLst>
          </pc:spChg>
          <pc:spChg chg="del">
            <ac:chgData name="Tanner Swanson" userId="5e66082c900370a5" providerId="LiveId" clId="{4B6CB487-4F1B-486E-BAA0-FE7FAED7C5B8}" dt="2022-07-13T18:52:48.664" v="723" actId="478"/>
            <ac:spMkLst>
              <pc:docMk/>
              <pc:sldMasterMk cId="2780771862" sldId="2147483658"/>
              <pc:sldLayoutMk cId="1301711789" sldId="2147483663"/>
              <ac:spMk id="9" creationId="{39D32FA5-AFED-C68E-258C-C2D5E83ACC10}"/>
            </ac:spMkLst>
          </pc:spChg>
          <pc:picChg chg="add mod modCrop">
            <ac:chgData name="Tanner Swanson" userId="5e66082c900370a5" providerId="LiveId" clId="{4B6CB487-4F1B-486E-BAA0-FE7FAED7C5B8}" dt="2022-07-13T18:53:03.107" v="749" actId="732"/>
            <ac:picMkLst>
              <pc:docMk/>
              <pc:sldMasterMk cId="2780771862" sldId="2147483658"/>
              <pc:sldLayoutMk cId="1301711789" sldId="2147483663"/>
              <ac:picMk id="10" creationId="{F631A3F2-66CA-6EDC-8760-524DB164629F}"/>
            </ac:picMkLst>
          </pc:picChg>
          <pc:picChg chg="add mod">
            <ac:chgData name="Tanner Swanson" userId="5e66082c900370a5" providerId="LiveId" clId="{4B6CB487-4F1B-486E-BAA0-FE7FAED7C5B8}" dt="2022-07-13T18:53:13.959" v="771"/>
            <ac:picMkLst>
              <pc:docMk/>
              <pc:sldMasterMk cId="2780771862" sldId="2147483658"/>
              <pc:sldLayoutMk cId="1301711789" sldId="2147483663"/>
              <ac:picMk id="11" creationId="{12CEBBE8-2D1A-A945-A78E-B3633B41837F}"/>
            </ac:picMkLst>
          </pc:picChg>
        </pc:sldLayoutChg>
        <pc:sldLayoutChg chg="addSp delSp modSp new mod replId">
          <pc:chgData name="Tanner Swanson" userId="5e66082c900370a5" providerId="LiveId" clId="{4B6CB487-4F1B-486E-BAA0-FE7FAED7C5B8}" dt="2022-07-13T19:01:56.836" v="841" actId="14826"/>
          <pc:sldLayoutMkLst>
            <pc:docMk/>
            <pc:sldMasterMk cId="2780771862" sldId="2147483658"/>
            <pc:sldLayoutMk cId="4048829928" sldId="2147483664"/>
          </pc:sldLayoutMkLst>
          <pc:spChg chg="mod">
            <ac:chgData name="Tanner Swanson" userId="5e66082c900370a5" providerId="LiveId" clId="{4B6CB487-4F1B-486E-BAA0-FE7FAED7C5B8}" dt="2022-07-13T18:55:28.580" v="835" actId="1035"/>
            <ac:spMkLst>
              <pc:docMk/>
              <pc:sldMasterMk cId="2780771862" sldId="2147483658"/>
              <pc:sldLayoutMk cId="4048829928" sldId="2147483664"/>
              <ac:spMk id="2" creationId="{E8DA52EC-4B64-73CA-0A62-D224EFCF104D}"/>
            </ac:spMkLst>
          </pc:spChg>
          <pc:spChg chg="del">
            <ac:chgData name="Tanner Swanson" userId="5e66082c900370a5" providerId="LiveId" clId="{4B6CB487-4F1B-486E-BAA0-FE7FAED7C5B8}" dt="2022-07-13T18:55:42.585" v="837" actId="478"/>
            <ac:spMkLst>
              <pc:docMk/>
              <pc:sldMasterMk cId="2780771862" sldId="2147483658"/>
              <pc:sldLayoutMk cId="4048829928" sldId="2147483664"/>
              <ac:spMk id="3" creationId="{95E1D5E9-83D7-F7AB-3688-DDD957FA3FD2}"/>
            </ac:spMkLst>
          </pc:spChg>
          <pc:spChg chg="del">
            <ac:chgData name="Tanner Swanson" userId="5e66082c900370a5" providerId="LiveId" clId="{4B6CB487-4F1B-486E-BAA0-FE7FAED7C5B8}" dt="2022-07-13T18:55:42.585" v="837" actId="478"/>
            <ac:spMkLst>
              <pc:docMk/>
              <pc:sldMasterMk cId="2780771862" sldId="2147483658"/>
              <pc:sldLayoutMk cId="4048829928" sldId="2147483664"/>
              <ac:spMk id="4" creationId="{507C88D3-28A6-EC13-54E8-4D81EF4FAB5B}"/>
            </ac:spMkLst>
          </pc:spChg>
          <pc:spChg chg="del">
            <ac:chgData name="Tanner Swanson" userId="5e66082c900370a5" providerId="LiveId" clId="{4B6CB487-4F1B-486E-BAA0-FE7FAED7C5B8}" dt="2022-07-13T18:55:42.585" v="837" actId="478"/>
            <ac:spMkLst>
              <pc:docMk/>
              <pc:sldMasterMk cId="2780771862" sldId="2147483658"/>
              <pc:sldLayoutMk cId="4048829928" sldId="2147483664"/>
              <ac:spMk id="5" creationId="{8FB0F507-3DF5-D146-316A-1049114E78B2}"/>
            </ac:spMkLst>
          </pc:spChg>
          <pc:spChg chg="add mod ord">
            <ac:chgData name="Tanner Swanson" userId="5e66082c900370a5" providerId="LiveId" clId="{4B6CB487-4F1B-486E-BAA0-FE7FAED7C5B8}" dt="2022-07-13T18:55:21.775" v="815" actId="171"/>
            <ac:spMkLst>
              <pc:docMk/>
              <pc:sldMasterMk cId="2780771862" sldId="2147483658"/>
              <pc:sldLayoutMk cId="4048829928" sldId="2147483664"/>
              <ac:spMk id="8" creationId="{67FB68EC-721C-2709-5607-351B679C06AE}"/>
            </ac:spMkLst>
          </pc:spChg>
          <pc:picChg chg="add mod ord modCrop">
            <ac:chgData name="Tanner Swanson" userId="5e66082c900370a5" providerId="LiveId" clId="{4B6CB487-4F1B-486E-BAA0-FE7FAED7C5B8}" dt="2022-07-13T18:55:38.632" v="836" actId="732"/>
            <ac:picMkLst>
              <pc:docMk/>
              <pc:sldMasterMk cId="2780771862" sldId="2147483658"/>
              <pc:sldLayoutMk cId="4048829928" sldId="2147483664"/>
              <ac:picMk id="7" creationId="{AA04AFA1-EE41-3C35-9435-1EFAF60940F2}"/>
            </ac:picMkLst>
          </pc:picChg>
          <pc:picChg chg="add mod modCrop">
            <ac:chgData name="Tanner Swanson" userId="5e66082c900370a5" providerId="LiveId" clId="{4B6CB487-4F1B-486E-BAA0-FE7FAED7C5B8}" dt="2022-07-13T18:55:53.458" v="839" actId="732"/>
            <ac:picMkLst>
              <pc:docMk/>
              <pc:sldMasterMk cId="2780771862" sldId="2147483658"/>
              <pc:sldLayoutMk cId="4048829928" sldId="2147483664"/>
              <ac:picMk id="10" creationId="{A493A675-13D4-333A-A8D4-1756A5F49FAA}"/>
            </ac:picMkLst>
          </pc:picChg>
          <pc:picChg chg="add mod">
            <ac:chgData name="Tanner Swanson" userId="5e66082c900370a5" providerId="LiveId" clId="{4B6CB487-4F1B-486E-BAA0-FE7FAED7C5B8}" dt="2022-07-13T19:01:56.836" v="841" actId="14826"/>
            <ac:picMkLst>
              <pc:docMk/>
              <pc:sldMasterMk cId="2780771862" sldId="2147483658"/>
              <pc:sldLayoutMk cId="4048829928" sldId="2147483664"/>
              <ac:picMk id="11" creationId="{8BB69388-7430-540C-FD94-821FDAA09082}"/>
            </ac:picMkLst>
          </pc:picChg>
        </pc:sldLayoutChg>
        <pc:sldLayoutChg chg="addSp delSp modSp new mod replId">
          <pc:chgData name="Tanner Swanson" userId="5e66082c900370a5" providerId="LiveId" clId="{4B6CB487-4F1B-486E-BAA0-FE7FAED7C5B8}" dt="2022-07-13T19:03:34.925" v="887" actId="1036"/>
          <pc:sldLayoutMkLst>
            <pc:docMk/>
            <pc:sldMasterMk cId="2780771862" sldId="2147483658"/>
            <pc:sldLayoutMk cId="1044610763" sldId="2147483665"/>
          </pc:sldLayoutMkLst>
          <pc:spChg chg="del">
            <ac:chgData name="Tanner Swanson" userId="5e66082c900370a5" providerId="LiveId" clId="{4B6CB487-4F1B-486E-BAA0-FE7FAED7C5B8}" dt="2022-07-13T19:02:06.155" v="842" actId="478"/>
            <ac:spMkLst>
              <pc:docMk/>
              <pc:sldMasterMk cId="2780771862" sldId="2147483658"/>
              <pc:sldLayoutMk cId="1044610763" sldId="2147483665"/>
              <ac:spMk id="2" creationId="{E2AB1B33-6DDA-A50F-A585-8A02BB3FDE9D}"/>
            </ac:spMkLst>
          </pc:spChg>
          <pc:spChg chg="del">
            <ac:chgData name="Tanner Swanson" userId="5e66082c900370a5" providerId="LiveId" clId="{4B6CB487-4F1B-486E-BAA0-FE7FAED7C5B8}" dt="2022-07-13T19:02:06.155" v="842" actId="478"/>
            <ac:spMkLst>
              <pc:docMk/>
              <pc:sldMasterMk cId="2780771862" sldId="2147483658"/>
              <pc:sldLayoutMk cId="1044610763" sldId="2147483665"/>
              <ac:spMk id="3" creationId="{72533512-20C8-EF81-6849-A7C6F7196CE9}"/>
            </ac:spMkLst>
          </pc:spChg>
          <pc:spChg chg="del">
            <ac:chgData name="Tanner Swanson" userId="5e66082c900370a5" providerId="LiveId" clId="{4B6CB487-4F1B-486E-BAA0-FE7FAED7C5B8}" dt="2022-07-13T19:02:06.155" v="842" actId="478"/>
            <ac:spMkLst>
              <pc:docMk/>
              <pc:sldMasterMk cId="2780771862" sldId="2147483658"/>
              <pc:sldLayoutMk cId="1044610763" sldId="2147483665"/>
              <ac:spMk id="4" creationId="{1DF3EF72-72A1-3263-5E1B-B8BBF0090FF0}"/>
            </ac:spMkLst>
          </pc:spChg>
          <pc:picChg chg="add mod">
            <ac:chgData name="Tanner Swanson" userId="5e66082c900370a5" providerId="LiveId" clId="{4B6CB487-4F1B-486E-BAA0-FE7FAED7C5B8}" dt="2022-07-13T19:02:09.318" v="843"/>
            <ac:picMkLst>
              <pc:docMk/>
              <pc:sldMasterMk cId="2780771862" sldId="2147483658"/>
              <pc:sldLayoutMk cId="1044610763" sldId="2147483665"/>
              <ac:picMk id="5" creationId="{6EFB9A2D-0A3C-85CD-3EAF-720C13B009CA}"/>
            </ac:picMkLst>
          </pc:picChg>
          <pc:picChg chg="add mod modCrop">
            <ac:chgData name="Tanner Swanson" userId="5e66082c900370a5" providerId="LiveId" clId="{4B6CB487-4F1B-486E-BAA0-FE7FAED7C5B8}" dt="2022-07-13T19:03:31.526" v="880" actId="1076"/>
            <ac:picMkLst>
              <pc:docMk/>
              <pc:sldMasterMk cId="2780771862" sldId="2147483658"/>
              <pc:sldLayoutMk cId="1044610763" sldId="2147483665"/>
              <ac:picMk id="6" creationId="{2412A1D9-1BAC-A028-EC81-1761F2C69D50}"/>
            </ac:picMkLst>
          </pc:picChg>
          <pc:picChg chg="add del mod">
            <ac:chgData name="Tanner Swanson" userId="5e66082c900370a5" providerId="LiveId" clId="{4B6CB487-4F1B-486E-BAA0-FE7FAED7C5B8}" dt="2022-07-13T19:03:11.126" v="876"/>
            <ac:picMkLst>
              <pc:docMk/>
              <pc:sldMasterMk cId="2780771862" sldId="2147483658"/>
              <pc:sldLayoutMk cId="1044610763" sldId="2147483665"/>
              <ac:picMk id="7" creationId="{2AE5DE55-38C9-2749-BE8C-76DDB2566DF6}"/>
            </ac:picMkLst>
          </pc:picChg>
          <pc:picChg chg="add mod">
            <ac:chgData name="Tanner Swanson" userId="5e66082c900370a5" providerId="LiveId" clId="{4B6CB487-4F1B-486E-BAA0-FE7FAED7C5B8}" dt="2022-07-13T19:03:34.925" v="887" actId="1036"/>
            <ac:picMkLst>
              <pc:docMk/>
              <pc:sldMasterMk cId="2780771862" sldId="2147483658"/>
              <pc:sldLayoutMk cId="1044610763" sldId="2147483665"/>
              <ac:picMk id="8" creationId="{373370F5-ED4D-F2EE-ABAE-13DBCBE68030}"/>
            </ac:picMkLst>
          </pc:picChg>
        </pc:sldLayoutChg>
        <pc:sldLayoutChg chg="addSp delSp modSp new mod replId">
          <pc:chgData name="Tanner Swanson" userId="5e66082c900370a5" providerId="LiveId" clId="{4B6CB487-4F1B-486E-BAA0-FE7FAED7C5B8}" dt="2022-07-13T19:03:06.707" v="874"/>
          <pc:sldLayoutMkLst>
            <pc:docMk/>
            <pc:sldMasterMk cId="2780771862" sldId="2147483658"/>
            <pc:sldLayoutMk cId="3238170515" sldId="2147483666"/>
          </pc:sldLayoutMkLst>
          <pc:spChg chg="mod">
            <ac:chgData name="Tanner Swanson" userId="5e66082c900370a5" providerId="LiveId" clId="{4B6CB487-4F1B-486E-BAA0-FE7FAED7C5B8}" dt="2022-07-13T19:02:47.740" v="869" actId="1038"/>
            <ac:spMkLst>
              <pc:docMk/>
              <pc:sldMasterMk cId="2780771862" sldId="2147483658"/>
              <pc:sldLayoutMk cId="3238170515" sldId="2147483666"/>
              <ac:spMk id="2" creationId="{F378A64A-4759-53FB-BE4F-7C2B7D9ABE29}"/>
            </ac:spMkLst>
          </pc:spChg>
          <pc:spChg chg="mod">
            <ac:chgData name="Tanner Swanson" userId="5e66082c900370a5" providerId="LiveId" clId="{4B6CB487-4F1B-486E-BAA0-FE7FAED7C5B8}" dt="2022-07-13T19:02:47.740" v="869" actId="1038"/>
            <ac:spMkLst>
              <pc:docMk/>
              <pc:sldMasterMk cId="2780771862" sldId="2147483658"/>
              <pc:sldLayoutMk cId="3238170515" sldId="2147483666"/>
              <ac:spMk id="3" creationId="{D6695F0C-848F-01F9-A4E1-F0A346AECC5D}"/>
            </ac:spMkLst>
          </pc:spChg>
          <pc:spChg chg="mod">
            <ac:chgData name="Tanner Swanson" userId="5e66082c900370a5" providerId="LiveId" clId="{4B6CB487-4F1B-486E-BAA0-FE7FAED7C5B8}" dt="2022-07-13T19:02:47.740" v="869" actId="1038"/>
            <ac:spMkLst>
              <pc:docMk/>
              <pc:sldMasterMk cId="2780771862" sldId="2147483658"/>
              <pc:sldLayoutMk cId="3238170515" sldId="2147483666"/>
              <ac:spMk id="4" creationId="{0731214A-9206-5D48-E626-A7114A5F2FA9}"/>
            </ac:spMkLst>
          </pc:spChg>
          <pc:spChg chg="del">
            <ac:chgData name="Tanner Swanson" userId="5e66082c900370a5" providerId="LiveId" clId="{4B6CB487-4F1B-486E-BAA0-FE7FAED7C5B8}" dt="2022-07-13T19:02:50.214" v="870" actId="478"/>
            <ac:spMkLst>
              <pc:docMk/>
              <pc:sldMasterMk cId="2780771862" sldId="2147483658"/>
              <pc:sldLayoutMk cId="3238170515" sldId="2147483666"/>
              <ac:spMk id="5" creationId="{B13B41A0-307F-3BDB-A54B-3DECF51D093B}"/>
            </ac:spMkLst>
          </pc:spChg>
          <pc:spChg chg="del">
            <ac:chgData name="Tanner Swanson" userId="5e66082c900370a5" providerId="LiveId" clId="{4B6CB487-4F1B-486E-BAA0-FE7FAED7C5B8}" dt="2022-07-13T19:02:50.214" v="870" actId="478"/>
            <ac:spMkLst>
              <pc:docMk/>
              <pc:sldMasterMk cId="2780771862" sldId="2147483658"/>
              <pc:sldLayoutMk cId="3238170515" sldId="2147483666"/>
              <ac:spMk id="6" creationId="{A68FBA12-AD60-84D5-AC72-4F734780F56C}"/>
            </ac:spMkLst>
          </pc:spChg>
          <pc:spChg chg="del">
            <ac:chgData name="Tanner Swanson" userId="5e66082c900370a5" providerId="LiveId" clId="{4B6CB487-4F1B-486E-BAA0-FE7FAED7C5B8}" dt="2022-07-13T19:02:50.214" v="870" actId="478"/>
            <ac:spMkLst>
              <pc:docMk/>
              <pc:sldMasterMk cId="2780771862" sldId="2147483658"/>
              <pc:sldLayoutMk cId="3238170515" sldId="2147483666"/>
              <ac:spMk id="7" creationId="{F0A77BC8-B474-1A55-F717-48B621F2EAFF}"/>
            </ac:spMkLst>
          </pc:spChg>
          <pc:picChg chg="add mod">
            <ac:chgData name="Tanner Swanson" userId="5e66082c900370a5" providerId="LiveId" clId="{4B6CB487-4F1B-486E-BAA0-FE7FAED7C5B8}" dt="2022-07-13T19:02:59.552" v="873"/>
            <ac:picMkLst>
              <pc:docMk/>
              <pc:sldMasterMk cId="2780771862" sldId="2147483658"/>
              <pc:sldLayoutMk cId="3238170515" sldId="2147483666"/>
              <ac:picMk id="8" creationId="{C48AEB69-4C05-E7DD-1D90-C1133379B3ED}"/>
            </ac:picMkLst>
          </pc:picChg>
          <pc:picChg chg="add mod">
            <ac:chgData name="Tanner Swanson" userId="5e66082c900370a5" providerId="LiveId" clId="{4B6CB487-4F1B-486E-BAA0-FE7FAED7C5B8}" dt="2022-07-13T19:03:06.707" v="874"/>
            <ac:picMkLst>
              <pc:docMk/>
              <pc:sldMasterMk cId="2780771862" sldId="2147483658"/>
              <pc:sldLayoutMk cId="3238170515" sldId="2147483666"/>
              <ac:picMk id="9" creationId="{49DD64AA-3AF4-769E-0B02-B0FAE6CEE13A}"/>
            </ac:picMkLst>
          </pc:picChg>
        </pc:sldLayoutChg>
        <pc:sldLayoutChg chg="addSp delSp modSp new mod replId">
          <pc:chgData name="Tanner Swanson" userId="5e66082c900370a5" providerId="LiveId" clId="{4B6CB487-4F1B-486E-BAA0-FE7FAED7C5B8}" dt="2022-07-13T19:04:06.811" v="894" actId="14100"/>
          <pc:sldLayoutMkLst>
            <pc:docMk/>
            <pc:sldMasterMk cId="2780771862" sldId="2147483658"/>
            <pc:sldLayoutMk cId="2100521515" sldId="2147483667"/>
          </pc:sldLayoutMkLst>
          <pc:spChg chg="mod">
            <ac:chgData name="Tanner Swanson" userId="5e66082c900370a5" providerId="LiveId" clId="{4B6CB487-4F1B-486E-BAA0-FE7FAED7C5B8}" dt="2022-07-13T19:03:58.005" v="891" actId="14100"/>
            <ac:spMkLst>
              <pc:docMk/>
              <pc:sldMasterMk cId="2780771862" sldId="2147483658"/>
              <pc:sldLayoutMk cId="2100521515" sldId="2147483667"/>
              <ac:spMk id="2" creationId="{77C3176D-5BCD-14F1-A7C8-449A42722C76}"/>
            </ac:spMkLst>
          </pc:spChg>
          <pc:spChg chg="mod">
            <ac:chgData name="Tanner Swanson" userId="5e66082c900370a5" providerId="LiveId" clId="{4B6CB487-4F1B-486E-BAA0-FE7FAED7C5B8}" dt="2022-07-13T19:04:06.811" v="894" actId="14100"/>
            <ac:spMkLst>
              <pc:docMk/>
              <pc:sldMasterMk cId="2780771862" sldId="2147483658"/>
              <pc:sldLayoutMk cId="2100521515" sldId="2147483667"/>
              <ac:spMk id="3" creationId="{2327DA59-DBAE-76B6-EDB1-12374F6C6A43}"/>
            </ac:spMkLst>
          </pc:spChg>
          <pc:spChg chg="mod">
            <ac:chgData name="Tanner Swanson" userId="5e66082c900370a5" providerId="LiveId" clId="{4B6CB487-4F1B-486E-BAA0-FE7FAED7C5B8}" dt="2022-07-13T19:04:01.474" v="892" actId="14100"/>
            <ac:spMkLst>
              <pc:docMk/>
              <pc:sldMasterMk cId="2780771862" sldId="2147483658"/>
              <pc:sldLayoutMk cId="2100521515" sldId="2147483667"/>
              <ac:spMk id="4" creationId="{36E389C0-EF89-49C7-E193-31C9D36D69E4}"/>
            </ac:spMkLst>
          </pc:spChg>
          <pc:spChg chg="del">
            <ac:chgData name="Tanner Swanson" userId="5e66082c900370a5" providerId="LiveId" clId="{4B6CB487-4F1B-486E-BAA0-FE7FAED7C5B8}" dt="2022-07-13T19:02:52.522" v="871" actId="478"/>
            <ac:spMkLst>
              <pc:docMk/>
              <pc:sldMasterMk cId="2780771862" sldId="2147483658"/>
              <pc:sldLayoutMk cId="2100521515" sldId="2147483667"/>
              <ac:spMk id="5" creationId="{1A67E434-9E15-A13D-52EE-D6DDFE2FAA92}"/>
            </ac:spMkLst>
          </pc:spChg>
          <pc:spChg chg="del">
            <ac:chgData name="Tanner Swanson" userId="5e66082c900370a5" providerId="LiveId" clId="{4B6CB487-4F1B-486E-BAA0-FE7FAED7C5B8}" dt="2022-07-13T19:02:52.522" v="871" actId="478"/>
            <ac:spMkLst>
              <pc:docMk/>
              <pc:sldMasterMk cId="2780771862" sldId="2147483658"/>
              <pc:sldLayoutMk cId="2100521515" sldId="2147483667"/>
              <ac:spMk id="6" creationId="{296EFF22-CBDC-DB36-AE03-5A973EDDBCAD}"/>
            </ac:spMkLst>
          </pc:spChg>
          <pc:spChg chg="del">
            <ac:chgData name="Tanner Swanson" userId="5e66082c900370a5" providerId="LiveId" clId="{4B6CB487-4F1B-486E-BAA0-FE7FAED7C5B8}" dt="2022-07-13T19:02:52.522" v="871" actId="478"/>
            <ac:spMkLst>
              <pc:docMk/>
              <pc:sldMasterMk cId="2780771862" sldId="2147483658"/>
              <pc:sldLayoutMk cId="2100521515" sldId="2147483667"/>
              <ac:spMk id="7" creationId="{8E353C76-621C-67C5-6CA4-8FD812BEFA19}"/>
            </ac:spMkLst>
          </pc:spChg>
          <pc:picChg chg="add del mod">
            <ac:chgData name="Tanner Swanson" userId="5e66082c900370a5" providerId="LiveId" clId="{4B6CB487-4F1B-486E-BAA0-FE7FAED7C5B8}" dt="2022-07-13T19:03:48.951" v="888" actId="478"/>
            <ac:picMkLst>
              <pc:docMk/>
              <pc:sldMasterMk cId="2780771862" sldId="2147483658"/>
              <pc:sldLayoutMk cId="2100521515" sldId="2147483667"/>
              <ac:picMk id="8" creationId="{D0FCA695-EC07-3800-1F05-5FCE5DC10CB8}"/>
            </ac:picMkLst>
          </pc:picChg>
          <pc:picChg chg="add mod">
            <ac:chgData name="Tanner Swanson" userId="5e66082c900370a5" providerId="LiveId" clId="{4B6CB487-4F1B-486E-BAA0-FE7FAED7C5B8}" dt="2022-07-13T19:03:49.284" v="889"/>
            <ac:picMkLst>
              <pc:docMk/>
              <pc:sldMasterMk cId="2780771862" sldId="2147483658"/>
              <pc:sldLayoutMk cId="2100521515" sldId="2147483667"/>
              <ac:picMk id="9" creationId="{B314A3E5-B08B-1517-C103-A47400E96C91}"/>
            </ac:picMkLst>
          </pc:picChg>
          <pc:picChg chg="add mod">
            <ac:chgData name="Tanner Swanson" userId="5e66082c900370a5" providerId="LiveId" clId="{4B6CB487-4F1B-486E-BAA0-FE7FAED7C5B8}" dt="2022-07-13T19:03:49.284" v="889"/>
            <ac:picMkLst>
              <pc:docMk/>
              <pc:sldMasterMk cId="2780771862" sldId="2147483658"/>
              <pc:sldLayoutMk cId="2100521515" sldId="2147483667"/>
              <ac:picMk id="10" creationId="{F1E1B830-923A-87F1-7676-3817AFB28D86}"/>
            </ac:picMkLst>
          </pc:picChg>
        </pc:sldLayoutChg>
        <pc:sldLayoutChg chg="new del replId">
          <pc:chgData name="Tanner Swanson" userId="5e66082c900370a5" providerId="LiveId" clId="{4B6CB487-4F1B-486E-BAA0-FE7FAED7C5B8}" dt="2022-07-13T19:02:41.324" v="848" actId="2696"/>
          <pc:sldLayoutMkLst>
            <pc:docMk/>
            <pc:sldMasterMk cId="2780771862" sldId="2147483658"/>
            <pc:sldLayoutMk cId="3724032335" sldId="2147483668"/>
          </pc:sldLayoutMkLst>
        </pc:sldLayoutChg>
        <pc:sldLayoutChg chg="new del replId">
          <pc:chgData name="Tanner Swanson" userId="5e66082c900370a5" providerId="LiveId" clId="{4B6CB487-4F1B-486E-BAA0-FE7FAED7C5B8}" dt="2022-07-13T19:02:42.211" v="849" actId="2696"/>
          <pc:sldLayoutMkLst>
            <pc:docMk/>
            <pc:sldMasterMk cId="2780771862" sldId="2147483658"/>
            <pc:sldLayoutMk cId="3670678388" sldId="2147483669"/>
          </pc:sldLayoutMkLst>
        </pc:sldLayoutChg>
      </pc:sldMasterChg>
      <pc:sldMasterChg chg="add mod addSldLayout modSldLayout">
        <pc:chgData name="Tanner Swanson" userId="5e66082c900370a5" providerId="LiveId" clId="{4B6CB487-4F1B-486E-BAA0-FE7FAED7C5B8}" dt="2022-07-13T19:59:32.077" v="1087" actId="1036"/>
        <pc:sldMasterMkLst>
          <pc:docMk/>
          <pc:sldMasterMk cId="2818815725" sldId="2147483668"/>
        </pc:sldMasterMkLst>
        <pc:sldLayoutChg chg="addSp delSp modSp add mod replId">
          <pc:chgData name="Tanner Swanson" userId="5e66082c900370a5" providerId="LiveId" clId="{4B6CB487-4F1B-486E-BAA0-FE7FAED7C5B8}" dt="2022-07-13T19:48:46.029" v="920" actId="1076"/>
          <pc:sldLayoutMkLst>
            <pc:docMk/>
            <pc:sldMasterMk cId="2818815725" sldId="2147483668"/>
            <pc:sldLayoutMk cId="2059577355" sldId="2147483669"/>
          </pc:sldLayoutMkLst>
          <pc:spChg chg="mod">
            <ac:chgData name="Tanner Swanson" userId="5e66082c900370a5" providerId="LiveId" clId="{4B6CB487-4F1B-486E-BAA0-FE7FAED7C5B8}" dt="2022-07-13T19:45:38.326" v="908" actId="207"/>
            <ac:spMkLst>
              <pc:docMk/>
              <pc:sldMasterMk cId="2818815725" sldId="2147483668"/>
              <pc:sldLayoutMk cId="2059577355" sldId="2147483669"/>
              <ac:spMk id="11" creationId="{91177F06-DFED-B4DD-5052-DE1181BB33E4}"/>
            </ac:spMkLst>
          </pc:spChg>
          <pc:picChg chg="add mod modCrop">
            <ac:chgData name="Tanner Swanson" userId="5e66082c900370a5" providerId="LiveId" clId="{4B6CB487-4F1B-486E-BAA0-FE7FAED7C5B8}" dt="2022-07-13T19:48:28.355" v="915" actId="732"/>
            <ac:picMkLst>
              <pc:docMk/>
              <pc:sldMasterMk cId="2818815725" sldId="2147483668"/>
              <pc:sldLayoutMk cId="2059577355" sldId="2147483669"/>
              <ac:picMk id="3" creationId="{8924C8EF-3A3A-79B8-A6CF-AA89129222C5}"/>
            </ac:picMkLst>
          </pc:picChg>
          <pc:picChg chg="add mod">
            <ac:chgData name="Tanner Swanson" userId="5e66082c900370a5" providerId="LiveId" clId="{4B6CB487-4F1B-486E-BAA0-FE7FAED7C5B8}" dt="2022-07-13T19:48:46.029" v="920" actId="1076"/>
            <ac:picMkLst>
              <pc:docMk/>
              <pc:sldMasterMk cId="2818815725" sldId="2147483668"/>
              <pc:sldLayoutMk cId="2059577355" sldId="2147483669"/>
              <ac:picMk id="5" creationId="{4AC06F6C-3C12-CE72-B2D4-C48A1E174DA6}"/>
            </ac:picMkLst>
          </pc:picChg>
          <pc:picChg chg="del">
            <ac:chgData name="Tanner Swanson" userId="5e66082c900370a5" providerId="LiveId" clId="{4B6CB487-4F1B-486E-BAA0-FE7FAED7C5B8}" dt="2022-07-13T19:48:02.713" v="910" actId="478"/>
            <ac:picMkLst>
              <pc:docMk/>
              <pc:sldMasterMk cId="2818815725" sldId="2147483668"/>
              <pc:sldLayoutMk cId="2059577355" sldId="2147483669"/>
              <ac:picMk id="8" creationId="{897108A3-CDD4-F88F-4658-98280662A1E6}"/>
            </ac:picMkLst>
          </pc:picChg>
          <pc:picChg chg="del">
            <ac:chgData name="Tanner Swanson" userId="5e66082c900370a5" providerId="LiveId" clId="{4B6CB487-4F1B-486E-BAA0-FE7FAED7C5B8}" dt="2022-07-13T19:48:31.718" v="916" actId="478"/>
            <ac:picMkLst>
              <pc:docMk/>
              <pc:sldMasterMk cId="2818815725" sldId="2147483668"/>
              <pc:sldLayoutMk cId="2059577355" sldId="2147483669"/>
              <ac:picMk id="15" creationId="{E82EA88E-22F8-B062-CE02-7F8ED2D70EBB}"/>
            </ac:picMkLst>
          </pc:picChg>
          <pc:cxnChg chg="mod">
            <ac:chgData name="Tanner Swanson" userId="5e66082c900370a5" providerId="LiveId" clId="{4B6CB487-4F1B-486E-BAA0-FE7FAED7C5B8}" dt="2022-07-13T19:45:44.414" v="909" actId="208"/>
            <ac:cxnSpMkLst>
              <pc:docMk/>
              <pc:sldMasterMk cId="2818815725" sldId="2147483668"/>
              <pc:sldLayoutMk cId="2059577355" sldId="2147483669"/>
              <ac:cxnSpMk id="13" creationId="{1E6387BA-BF7F-0AEC-8505-48FA9700426F}"/>
            </ac:cxnSpMkLst>
          </pc:cxnChg>
        </pc:sldLayoutChg>
        <pc:sldLayoutChg chg="addSp delSp modSp add mod replId">
          <pc:chgData name="Tanner Swanson" userId="5e66082c900370a5" providerId="LiveId" clId="{4B6CB487-4F1B-486E-BAA0-FE7FAED7C5B8}" dt="2022-07-13T19:49:26.537" v="931" actId="1076"/>
          <pc:sldLayoutMkLst>
            <pc:docMk/>
            <pc:sldMasterMk cId="2818815725" sldId="2147483668"/>
            <pc:sldLayoutMk cId="1388411670" sldId="2147483670"/>
          </pc:sldLayoutMkLst>
          <pc:picChg chg="add mod modCrop">
            <ac:chgData name="Tanner Swanson" userId="5e66082c900370a5" providerId="LiveId" clId="{4B6CB487-4F1B-486E-BAA0-FE7FAED7C5B8}" dt="2022-07-13T19:49:04.985" v="923" actId="732"/>
            <ac:picMkLst>
              <pc:docMk/>
              <pc:sldMasterMk cId="2818815725" sldId="2147483668"/>
              <pc:sldLayoutMk cId="1388411670" sldId="2147483670"/>
              <ac:picMk id="5" creationId="{79FD4496-FD50-217F-95FA-4E7A74366B3E}"/>
            </ac:picMkLst>
          </pc:picChg>
          <pc:picChg chg="add mod">
            <ac:chgData name="Tanner Swanson" userId="5e66082c900370a5" providerId="LiveId" clId="{4B6CB487-4F1B-486E-BAA0-FE7FAED7C5B8}" dt="2022-07-13T19:49:26.537" v="931" actId="1076"/>
            <ac:picMkLst>
              <pc:docMk/>
              <pc:sldMasterMk cId="2818815725" sldId="2147483668"/>
              <pc:sldLayoutMk cId="1388411670" sldId="2147483670"/>
              <ac:picMk id="7" creationId="{E148FB41-FE36-F400-A080-5A3A095103F4}"/>
            </ac:picMkLst>
          </pc:picChg>
          <pc:picChg chg="del">
            <ac:chgData name="Tanner Swanson" userId="5e66082c900370a5" providerId="LiveId" clId="{4B6CB487-4F1B-486E-BAA0-FE7FAED7C5B8}" dt="2022-07-13T19:48:54.792" v="921" actId="478"/>
            <ac:picMkLst>
              <pc:docMk/>
              <pc:sldMasterMk cId="2818815725" sldId="2147483668"/>
              <pc:sldLayoutMk cId="1388411670" sldId="2147483670"/>
              <ac:picMk id="8" creationId="{4AF9CF41-5A0A-40EE-D23B-858521027C86}"/>
            </ac:picMkLst>
          </pc:picChg>
          <pc:picChg chg="del">
            <ac:chgData name="Tanner Swanson" userId="5e66082c900370a5" providerId="LiveId" clId="{4B6CB487-4F1B-486E-BAA0-FE7FAED7C5B8}" dt="2022-07-13T19:49:23.235" v="930" actId="478"/>
            <ac:picMkLst>
              <pc:docMk/>
              <pc:sldMasterMk cId="2818815725" sldId="2147483668"/>
              <pc:sldLayoutMk cId="1388411670" sldId="2147483670"/>
              <ac:picMk id="11" creationId="{6BD46C4B-70C0-A2E2-3D5C-31984D0685EB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49:56.890" v="941"/>
          <pc:sldLayoutMkLst>
            <pc:docMk/>
            <pc:sldMasterMk cId="2818815725" sldId="2147483668"/>
            <pc:sldLayoutMk cId="2814263253" sldId="2147483671"/>
          </pc:sldLayoutMkLst>
          <pc:picChg chg="add mod">
            <ac:chgData name="Tanner Swanson" userId="5e66082c900370a5" providerId="LiveId" clId="{4B6CB487-4F1B-486E-BAA0-FE7FAED7C5B8}" dt="2022-07-13T19:49:32.561" v="933"/>
            <ac:picMkLst>
              <pc:docMk/>
              <pc:sldMasterMk cId="2818815725" sldId="2147483668"/>
              <pc:sldLayoutMk cId="2814263253" sldId="2147483671"/>
              <ac:picMk id="6" creationId="{C79FFDFC-7674-AEBD-7572-8C4C85C2186F}"/>
            </ac:picMkLst>
          </pc:picChg>
          <pc:picChg chg="del">
            <ac:chgData name="Tanner Swanson" userId="5e66082c900370a5" providerId="LiveId" clId="{4B6CB487-4F1B-486E-BAA0-FE7FAED7C5B8}" dt="2022-07-13T19:49:32.062" v="932" actId="478"/>
            <ac:picMkLst>
              <pc:docMk/>
              <pc:sldMasterMk cId="2818815725" sldId="2147483668"/>
              <pc:sldLayoutMk cId="2814263253" sldId="2147483671"/>
              <ac:picMk id="7" creationId="{B82F3C45-308C-D696-29FB-EAB8661B6B4D}"/>
            </ac:picMkLst>
          </pc:picChg>
          <pc:picChg chg="add mod">
            <ac:chgData name="Tanner Swanson" userId="5e66082c900370a5" providerId="LiveId" clId="{4B6CB487-4F1B-486E-BAA0-FE7FAED7C5B8}" dt="2022-07-13T19:49:56.890" v="941"/>
            <ac:picMkLst>
              <pc:docMk/>
              <pc:sldMasterMk cId="2818815725" sldId="2147483668"/>
              <pc:sldLayoutMk cId="2814263253" sldId="2147483671"/>
              <ac:picMk id="8" creationId="{8BD827BA-B37F-A218-A276-70480D16B82C}"/>
            </ac:picMkLst>
          </pc:picChg>
          <pc:picChg chg="del">
            <ac:chgData name="Tanner Swanson" userId="5e66082c900370a5" providerId="LiveId" clId="{4B6CB487-4F1B-486E-BAA0-FE7FAED7C5B8}" dt="2022-07-13T19:49:56.690" v="940" actId="478"/>
            <ac:picMkLst>
              <pc:docMk/>
              <pc:sldMasterMk cId="2818815725" sldId="2147483668"/>
              <pc:sldLayoutMk cId="2814263253" sldId="2147483671"/>
              <ac:picMk id="10" creationId="{39B55EF1-C524-0579-669B-3FAA14E999E8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0:04.127" v="943"/>
          <pc:sldLayoutMkLst>
            <pc:docMk/>
            <pc:sldMasterMk cId="2818815725" sldId="2147483668"/>
            <pc:sldLayoutMk cId="3763780259" sldId="2147483672"/>
          </pc:sldLayoutMkLst>
          <pc:picChg chg="add mod">
            <ac:chgData name="Tanner Swanson" userId="5e66082c900370a5" providerId="LiveId" clId="{4B6CB487-4F1B-486E-BAA0-FE7FAED7C5B8}" dt="2022-07-13T19:49:35.776" v="935"/>
            <ac:picMkLst>
              <pc:docMk/>
              <pc:sldMasterMk cId="2818815725" sldId="2147483668"/>
              <pc:sldLayoutMk cId="3763780259" sldId="2147483672"/>
              <ac:picMk id="7" creationId="{A6F726F9-6CB2-D399-0C67-AB23126783E7}"/>
            </ac:picMkLst>
          </pc:picChg>
          <pc:picChg chg="del">
            <ac:chgData name="Tanner Swanson" userId="5e66082c900370a5" providerId="LiveId" clId="{4B6CB487-4F1B-486E-BAA0-FE7FAED7C5B8}" dt="2022-07-13T19:50:03.879" v="942" actId="478"/>
            <ac:picMkLst>
              <pc:docMk/>
              <pc:sldMasterMk cId="2818815725" sldId="2147483668"/>
              <pc:sldLayoutMk cId="3763780259" sldId="2147483672"/>
              <ac:picMk id="8" creationId="{DED2941B-75BE-40AE-8887-2D0A01D2F1F1}"/>
            </ac:picMkLst>
          </pc:picChg>
          <pc:picChg chg="del">
            <ac:chgData name="Tanner Swanson" userId="5e66082c900370a5" providerId="LiveId" clId="{4B6CB487-4F1B-486E-BAA0-FE7FAED7C5B8}" dt="2022-07-13T19:49:35.529" v="934" actId="478"/>
            <ac:picMkLst>
              <pc:docMk/>
              <pc:sldMasterMk cId="2818815725" sldId="2147483668"/>
              <pc:sldLayoutMk cId="3763780259" sldId="2147483672"/>
              <ac:picMk id="9" creationId="{CACE3DCE-AF98-2F7F-8A8F-F9C22EE82EF9}"/>
            </ac:picMkLst>
          </pc:picChg>
          <pc:picChg chg="add mod">
            <ac:chgData name="Tanner Swanson" userId="5e66082c900370a5" providerId="LiveId" clId="{4B6CB487-4F1B-486E-BAA0-FE7FAED7C5B8}" dt="2022-07-13T19:50:04.127" v="943"/>
            <ac:picMkLst>
              <pc:docMk/>
              <pc:sldMasterMk cId="2818815725" sldId="2147483668"/>
              <pc:sldLayoutMk cId="3763780259" sldId="2147483672"/>
              <ac:picMk id="10" creationId="{E52FDD68-A1EE-E3B5-9748-43A7A9E17C96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0:12.808" v="947"/>
          <pc:sldLayoutMkLst>
            <pc:docMk/>
            <pc:sldMasterMk cId="2818815725" sldId="2147483668"/>
            <pc:sldLayoutMk cId="1209029278" sldId="2147483673"/>
          </pc:sldLayoutMkLst>
          <pc:picChg chg="add mod">
            <ac:chgData name="Tanner Swanson" userId="5e66082c900370a5" providerId="LiveId" clId="{4B6CB487-4F1B-486E-BAA0-FE7FAED7C5B8}" dt="2022-07-13T19:49:41.060" v="937"/>
            <ac:picMkLst>
              <pc:docMk/>
              <pc:sldMasterMk cId="2818815725" sldId="2147483668"/>
              <pc:sldLayoutMk cId="1209029278" sldId="2147483673"/>
              <ac:picMk id="9" creationId="{D938F10E-9A7C-0AF7-9FE1-7C108C0243B0}"/>
            </ac:picMkLst>
          </pc:picChg>
          <pc:picChg chg="del">
            <ac:chgData name="Tanner Swanson" userId="5e66082c900370a5" providerId="LiveId" clId="{4B6CB487-4F1B-486E-BAA0-FE7FAED7C5B8}" dt="2022-07-13T19:50:12.554" v="946" actId="478"/>
            <ac:picMkLst>
              <pc:docMk/>
              <pc:sldMasterMk cId="2818815725" sldId="2147483668"/>
              <pc:sldLayoutMk cId="1209029278" sldId="2147483673"/>
              <ac:picMk id="10" creationId="{F631A3F2-66CA-6EDC-8760-524DB164629F}"/>
            </ac:picMkLst>
          </pc:picChg>
          <pc:picChg chg="del">
            <ac:chgData name="Tanner Swanson" userId="5e66082c900370a5" providerId="LiveId" clId="{4B6CB487-4F1B-486E-BAA0-FE7FAED7C5B8}" dt="2022-07-13T19:49:40.791" v="936" actId="478"/>
            <ac:picMkLst>
              <pc:docMk/>
              <pc:sldMasterMk cId="2818815725" sldId="2147483668"/>
              <pc:sldLayoutMk cId="1209029278" sldId="2147483673"/>
              <ac:picMk id="11" creationId="{12CEBBE8-2D1A-A945-A78E-B3633B41837F}"/>
            </ac:picMkLst>
          </pc:picChg>
          <pc:picChg chg="add mod">
            <ac:chgData name="Tanner Swanson" userId="5e66082c900370a5" providerId="LiveId" clId="{4B6CB487-4F1B-486E-BAA0-FE7FAED7C5B8}" dt="2022-07-13T19:50:12.808" v="947"/>
            <ac:picMkLst>
              <pc:docMk/>
              <pc:sldMasterMk cId="2818815725" sldId="2147483668"/>
              <pc:sldLayoutMk cId="1209029278" sldId="2147483673"/>
              <ac:picMk id="12" creationId="{934475AF-F323-1714-11A8-BCC2D9CCDB8B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1:24.558" v="972" actId="1076"/>
          <pc:sldLayoutMkLst>
            <pc:docMk/>
            <pc:sldMasterMk cId="2818815725" sldId="2147483668"/>
            <pc:sldLayoutMk cId="661363523" sldId="2147483674"/>
          </pc:sldLayoutMkLst>
          <pc:spChg chg="mod">
            <ac:chgData name="Tanner Swanson" userId="5e66082c900370a5" providerId="LiveId" clId="{4B6CB487-4F1B-486E-BAA0-FE7FAED7C5B8}" dt="2022-07-13T19:50:59.728" v="959" actId="207"/>
            <ac:spMkLst>
              <pc:docMk/>
              <pc:sldMasterMk cId="2818815725" sldId="2147483668"/>
              <pc:sldLayoutMk cId="661363523" sldId="2147483674"/>
              <ac:spMk id="8" creationId="{67FB68EC-721C-2709-5607-351B679C06AE}"/>
            </ac:spMkLst>
          </pc:spChg>
          <pc:picChg chg="add mod ord modCrop">
            <ac:chgData name="Tanner Swanson" userId="5e66082c900370a5" providerId="LiveId" clId="{4B6CB487-4F1B-486E-BAA0-FE7FAED7C5B8}" dt="2022-07-13T19:50:44.537" v="956" actId="171"/>
            <ac:picMkLst>
              <pc:docMk/>
              <pc:sldMasterMk cId="2818815725" sldId="2147483668"/>
              <pc:sldLayoutMk cId="661363523" sldId="2147483674"/>
              <ac:picMk id="4" creationId="{860DA0C3-B96F-B312-2193-8C42CD1A3171}"/>
            </ac:picMkLst>
          </pc:picChg>
          <pc:picChg chg="add mod ord modCrop">
            <ac:chgData name="Tanner Swanson" userId="5e66082c900370a5" providerId="LiveId" clId="{4B6CB487-4F1B-486E-BAA0-FE7FAED7C5B8}" dt="2022-07-13T19:51:12.759" v="965" actId="171"/>
            <ac:picMkLst>
              <pc:docMk/>
              <pc:sldMasterMk cId="2818815725" sldId="2147483668"/>
              <pc:sldLayoutMk cId="661363523" sldId="2147483674"/>
              <ac:picMk id="6" creationId="{3D8E4AF4-0A98-38DA-7F35-B16659F30367}"/>
            </ac:picMkLst>
          </pc:picChg>
          <pc:picChg chg="del">
            <ac:chgData name="Tanner Swanson" userId="5e66082c900370a5" providerId="LiveId" clId="{4B6CB487-4F1B-486E-BAA0-FE7FAED7C5B8}" dt="2022-07-13T19:50:18.697" v="948" actId="478"/>
            <ac:picMkLst>
              <pc:docMk/>
              <pc:sldMasterMk cId="2818815725" sldId="2147483668"/>
              <pc:sldLayoutMk cId="661363523" sldId="2147483674"/>
              <ac:picMk id="7" creationId="{AA04AFA1-EE41-3C35-9435-1EFAF60940F2}"/>
            </ac:picMkLst>
          </pc:picChg>
          <pc:picChg chg="del">
            <ac:chgData name="Tanner Swanson" userId="5e66082c900370a5" providerId="LiveId" clId="{4B6CB487-4F1B-486E-BAA0-FE7FAED7C5B8}" dt="2022-07-13T19:50:19.035" v="949" actId="478"/>
            <ac:picMkLst>
              <pc:docMk/>
              <pc:sldMasterMk cId="2818815725" sldId="2147483668"/>
              <pc:sldLayoutMk cId="661363523" sldId="2147483674"/>
              <ac:picMk id="10" creationId="{A493A675-13D4-333A-A8D4-1756A5F49FAA}"/>
            </ac:picMkLst>
          </pc:picChg>
          <pc:picChg chg="del">
            <ac:chgData name="Tanner Swanson" userId="5e66082c900370a5" providerId="LiveId" clId="{4B6CB487-4F1B-486E-BAA0-FE7FAED7C5B8}" dt="2022-07-13T19:51:14.384" v="966" actId="478"/>
            <ac:picMkLst>
              <pc:docMk/>
              <pc:sldMasterMk cId="2818815725" sldId="2147483668"/>
              <pc:sldLayoutMk cId="661363523" sldId="2147483674"/>
              <ac:picMk id="11" creationId="{8BB69388-7430-540C-FD94-821FDAA09082}"/>
            </ac:picMkLst>
          </pc:picChg>
          <pc:picChg chg="add mod">
            <ac:chgData name="Tanner Swanson" userId="5e66082c900370a5" providerId="LiveId" clId="{4B6CB487-4F1B-486E-BAA0-FE7FAED7C5B8}" dt="2022-07-13T19:51:24.558" v="972" actId="1076"/>
            <ac:picMkLst>
              <pc:docMk/>
              <pc:sldMasterMk cId="2818815725" sldId="2147483668"/>
              <pc:sldLayoutMk cId="661363523" sldId="2147483674"/>
              <ac:picMk id="12" creationId="{BE59FE6C-BCB0-C3A2-2CA9-042645896FBE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2:11.170" v="992" actId="1076"/>
          <pc:sldLayoutMkLst>
            <pc:docMk/>
            <pc:sldMasterMk cId="2818815725" sldId="2147483668"/>
            <pc:sldLayoutMk cId="4182053625" sldId="2147483675"/>
          </pc:sldLayoutMkLst>
          <pc:picChg chg="del">
            <ac:chgData name="Tanner Swanson" userId="5e66082c900370a5" providerId="LiveId" clId="{4B6CB487-4F1B-486E-BAA0-FE7FAED7C5B8}" dt="2022-07-13T19:51:32.468" v="975" actId="478"/>
            <ac:picMkLst>
              <pc:docMk/>
              <pc:sldMasterMk cId="2818815725" sldId="2147483668"/>
              <pc:sldLayoutMk cId="4182053625" sldId="2147483675"/>
              <ac:picMk id="5" creationId="{6EFB9A2D-0A3C-85CD-3EAF-720C13B009CA}"/>
            </ac:picMkLst>
          </pc:picChg>
          <pc:picChg chg="del">
            <ac:chgData name="Tanner Swanson" userId="5e66082c900370a5" providerId="LiveId" clId="{4B6CB487-4F1B-486E-BAA0-FE7FAED7C5B8}" dt="2022-07-13T19:51:31.533" v="974" actId="478"/>
            <ac:picMkLst>
              <pc:docMk/>
              <pc:sldMasterMk cId="2818815725" sldId="2147483668"/>
              <pc:sldLayoutMk cId="4182053625" sldId="2147483675"/>
              <ac:picMk id="6" creationId="{2412A1D9-1BAC-A028-EC81-1761F2C69D50}"/>
            </ac:picMkLst>
          </pc:picChg>
          <pc:picChg chg="add mod">
            <ac:chgData name="Tanner Swanson" userId="5e66082c900370a5" providerId="LiveId" clId="{4B6CB487-4F1B-486E-BAA0-FE7FAED7C5B8}" dt="2022-07-13T19:52:11.170" v="992" actId="1076"/>
            <ac:picMkLst>
              <pc:docMk/>
              <pc:sldMasterMk cId="2818815725" sldId="2147483668"/>
              <pc:sldLayoutMk cId="4182053625" sldId="2147483675"/>
              <ac:picMk id="7" creationId="{3E289A46-ACAE-643B-5B42-208D7184894A}"/>
            </ac:picMkLst>
          </pc:picChg>
          <pc:picChg chg="del">
            <ac:chgData name="Tanner Swanson" userId="5e66082c900370a5" providerId="LiveId" clId="{4B6CB487-4F1B-486E-BAA0-FE7FAED7C5B8}" dt="2022-07-13T19:51:31.211" v="973" actId="478"/>
            <ac:picMkLst>
              <pc:docMk/>
              <pc:sldMasterMk cId="2818815725" sldId="2147483668"/>
              <pc:sldLayoutMk cId="4182053625" sldId="2147483675"/>
              <ac:picMk id="8" creationId="{373370F5-ED4D-F2EE-ABAE-13DBCBE68030}"/>
            </ac:picMkLst>
          </pc:picChg>
          <pc:picChg chg="add mod">
            <ac:chgData name="Tanner Swanson" userId="5e66082c900370a5" providerId="LiveId" clId="{4B6CB487-4F1B-486E-BAA0-FE7FAED7C5B8}" dt="2022-07-13T19:51:37.200" v="977"/>
            <ac:picMkLst>
              <pc:docMk/>
              <pc:sldMasterMk cId="2818815725" sldId="2147483668"/>
              <pc:sldLayoutMk cId="4182053625" sldId="2147483675"/>
              <ac:picMk id="9" creationId="{0C362E90-2BCC-ABDD-0DE4-6A2E9AA50CDD}"/>
            </ac:picMkLst>
          </pc:picChg>
          <pc:picChg chg="add mod ord modCrop">
            <ac:chgData name="Tanner Swanson" userId="5e66082c900370a5" providerId="LiveId" clId="{4B6CB487-4F1B-486E-BAA0-FE7FAED7C5B8}" dt="2022-07-13T19:52:06.901" v="989" actId="1076"/>
            <ac:picMkLst>
              <pc:docMk/>
              <pc:sldMasterMk cId="2818815725" sldId="2147483668"/>
              <pc:sldLayoutMk cId="4182053625" sldId="2147483675"/>
              <ac:picMk id="10" creationId="{F5F16F8B-537D-39A3-F7D5-7E0B67BC976A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0:07.322" v="945"/>
          <pc:sldLayoutMkLst>
            <pc:docMk/>
            <pc:sldMasterMk cId="2818815725" sldId="2147483668"/>
            <pc:sldLayoutMk cId="23805284" sldId="2147483676"/>
          </pc:sldLayoutMkLst>
          <pc:picChg chg="add mod">
            <ac:chgData name="Tanner Swanson" userId="5e66082c900370a5" providerId="LiveId" clId="{4B6CB487-4F1B-486E-BAA0-FE7FAED7C5B8}" dt="2022-07-13T19:49:47.263" v="939"/>
            <ac:picMkLst>
              <pc:docMk/>
              <pc:sldMasterMk cId="2818815725" sldId="2147483668"/>
              <pc:sldLayoutMk cId="23805284" sldId="2147483676"/>
              <ac:picMk id="7" creationId="{C04E0B9D-0ABC-E8DE-81BF-87C5D2460C01}"/>
            </ac:picMkLst>
          </pc:picChg>
          <pc:picChg chg="del">
            <ac:chgData name="Tanner Swanson" userId="5e66082c900370a5" providerId="LiveId" clId="{4B6CB487-4F1B-486E-BAA0-FE7FAED7C5B8}" dt="2022-07-13T19:50:07.052" v="944" actId="478"/>
            <ac:picMkLst>
              <pc:docMk/>
              <pc:sldMasterMk cId="2818815725" sldId="2147483668"/>
              <pc:sldLayoutMk cId="23805284" sldId="2147483676"/>
              <ac:picMk id="8" creationId="{C48AEB69-4C05-E7DD-1D90-C1133379B3ED}"/>
            </ac:picMkLst>
          </pc:picChg>
          <pc:picChg chg="del">
            <ac:chgData name="Tanner Swanson" userId="5e66082c900370a5" providerId="LiveId" clId="{4B6CB487-4F1B-486E-BAA0-FE7FAED7C5B8}" dt="2022-07-13T19:49:47.030" v="938" actId="478"/>
            <ac:picMkLst>
              <pc:docMk/>
              <pc:sldMasterMk cId="2818815725" sldId="2147483668"/>
              <pc:sldLayoutMk cId="23805284" sldId="2147483676"/>
              <ac:picMk id="9" creationId="{49DD64AA-3AF4-769E-0B02-B0FAE6CEE13A}"/>
            </ac:picMkLst>
          </pc:picChg>
          <pc:picChg chg="add mod">
            <ac:chgData name="Tanner Swanson" userId="5e66082c900370a5" providerId="LiveId" clId="{4B6CB487-4F1B-486E-BAA0-FE7FAED7C5B8}" dt="2022-07-13T19:50:07.322" v="945"/>
            <ac:picMkLst>
              <pc:docMk/>
              <pc:sldMasterMk cId="2818815725" sldId="2147483668"/>
              <pc:sldLayoutMk cId="23805284" sldId="2147483676"/>
              <ac:picMk id="10" creationId="{DEFE3EFF-B626-15A1-48D6-935C0F65951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9:32.077" v="1087" actId="1036"/>
          <pc:sldLayoutMkLst>
            <pc:docMk/>
            <pc:sldMasterMk cId="2818815725" sldId="2147483668"/>
            <pc:sldLayoutMk cId="203227702" sldId="2147483677"/>
          </pc:sldLayoutMkLst>
          <pc:picChg chg="add del mod">
            <ac:chgData name="Tanner Swanson" userId="5e66082c900370a5" providerId="LiveId" clId="{4B6CB487-4F1B-486E-BAA0-FE7FAED7C5B8}" dt="2022-07-13T19:52:21.966" v="995"/>
            <ac:picMkLst>
              <pc:docMk/>
              <pc:sldMasterMk cId="2818815725" sldId="2147483668"/>
              <pc:sldLayoutMk cId="203227702" sldId="2147483677"/>
              <ac:picMk id="7" creationId="{83139428-F5F2-4F21-C717-A458F2D2C238}"/>
            </ac:picMkLst>
          </pc:picChg>
          <pc:picChg chg="add mod modCrop">
            <ac:chgData name="Tanner Swanson" userId="5e66082c900370a5" providerId="LiveId" clId="{4B6CB487-4F1B-486E-BAA0-FE7FAED7C5B8}" dt="2022-07-13T19:59:28.577" v="1079" actId="1076"/>
            <ac:picMkLst>
              <pc:docMk/>
              <pc:sldMasterMk cId="2818815725" sldId="2147483668"/>
              <pc:sldLayoutMk cId="203227702" sldId="2147483677"/>
              <ac:picMk id="8" creationId="{BB1B7788-892A-0D48-56DC-D1FF3B13573D}"/>
            </ac:picMkLst>
          </pc:picChg>
          <pc:picChg chg="add del">
            <ac:chgData name="Tanner Swanson" userId="5e66082c900370a5" providerId="LiveId" clId="{4B6CB487-4F1B-486E-BAA0-FE7FAED7C5B8}" dt="2022-07-13T19:52:28.122" v="998" actId="478"/>
            <ac:picMkLst>
              <pc:docMk/>
              <pc:sldMasterMk cId="2818815725" sldId="2147483668"/>
              <pc:sldLayoutMk cId="203227702" sldId="2147483677"/>
              <ac:picMk id="9" creationId="{B314A3E5-B08B-1517-C103-A47400E96C91}"/>
            </ac:picMkLst>
          </pc:picChg>
          <pc:picChg chg="del">
            <ac:chgData name="Tanner Swanson" userId="5e66082c900370a5" providerId="LiveId" clId="{4B6CB487-4F1B-486E-BAA0-FE7FAED7C5B8}" dt="2022-07-13T19:52:27.712" v="997" actId="478"/>
            <ac:picMkLst>
              <pc:docMk/>
              <pc:sldMasterMk cId="2818815725" sldId="2147483668"/>
              <pc:sldLayoutMk cId="203227702" sldId="2147483677"/>
              <ac:picMk id="10" creationId="{F1E1B830-923A-87F1-7676-3817AFB28D86}"/>
            </ac:picMkLst>
          </pc:picChg>
          <pc:picChg chg="add mod">
            <ac:chgData name="Tanner Swanson" userId="5e66082c900370a5" providerId="LiveId" clId="{4B6CB487-4F1B-486E-BAA0-FE7FAED7C5B8}" dt="2022-07-13T19:59:32.077" v="1087" actId="1036"/>
            <ac:picMkLst>
              <pc:docMk/>
              <pc:sldMasterMk cId="2818815725" sldId="2147483668"/>
              <pc:sldLayoutMk cId="203227702" sldId="2147483677"/>
              <ac:picMk id="11" creationId="{855C1E9E-D382-7C5B-0B9A-B57A0766FB06}"/>
            </ac:picMkLst>
          </pc:picChg>
        </pc:sldLayoutChg>
      </pc:sldMasterChg>
      <pc:sldMasterChg chg="add mod addSldLayout modSldLayout">
        <pc:chgData name="Tanner Swanson" userId="5e66082c900370a5" providerId="LiveId" clId="{4B6CB487-4F1B-486E-BAA0-FE7FAED7C5B8}" dt="2022-07-13T20:03:38.021" v="1125"/>
        <pc:sldMasterMkLst>
          <pc:docMk/>
          <pc:sldMasterMk cId="1464806247" sldId="2147483678"/>
        </pc:sldMasterMkLst>
        <pc:sldLayoutChg chg="addSp delSp modSp add mod replId">
          <pc:chgData name="Tanner Swanson" userId="5e66082c900370a5" providerId="LiveId" clId="{4B6CB487-4F1B-486E-BAA0-FE7FAED7C5B8}" dt="2022-07-13T19:55:55.485" v="1019" actId="1076"/>
          <pc:sldLayoutMkLst>
            <pc:docMk/>
            <pc:sldMasterMk cId="1464806247" sldId="2147483678"/>
            <pc:sldLayoutMk cId="3481156459" sldId="2147483679"/>
          </pc:sldLayoutMkLst>
          <pc:spChg chg="mod">
            <ac:chgData name="Tanner Swanson" userId="5e66082c900370a5" providerId="LiveId" clId="{4B6CB487-4F1B-486E-BAA0-FE7FAED7C5B8}" dt="2022-07-13T19:55:11.582" v="1004" actId="207"/>
            <ac:spMkLst>
              <pc:docMk/>
              <pc:sldMasterMk cId="1464806247" sldId="2147483678"/>
              <pc:sldLayoutMk cId="3481156459" sldId="2147483679"/>
              <ac:spMk id="11" creationId="{91177F06-DFED-B4DD-5052-DE1181BB33E4}"/>
            </ac:spMkLst>
          </pc:spChg>
          <pc:picChg chg="del">
            <ac:chgData name="Tanner Swanson" userId="5e66082c900370a5" providerId="LiveId" clId="{4B6CB487-4F1B-486E-BAA0-FE7FAED7C5B8}" dt="2022-07-13T19:55:39.237" v="1015" actId="478"/>
            <ac:picMkLst>
              <pc:docMk/>
              <pc:sldMasterMk cId="1464806247" sldId="2147483678"/>
              <pc:sldLayoutMk cId="3481156459" sldId="2147483679"/>
              <ac:picMk id="3" creationId="{8924C8EF-3A3A-79B8-A6CF-AA89129222C5}"/>
            </ac:picMkLst>
          </pc:picChg>
          <pc:picChg chg="add mod">
            <ac:chgData name="Tanner Swanson" userId="5e66082c900370a5" providerId="LiveId" clId="{4B6CB487-4F1B-486E-BAA0-FE7FAED7C5B8}" dt="2022-07-13T19:55:37.178" v="1014" actId="1035"/>
            <ac:picMkLst>
              <pc:docMk/>
              <pc:sldMasterMk cId="1464806247" sldId="2147483678"/>
              <pc:sldLayoutMk cId="3481156459" sldId="2147483679"/>
              <ac:picMk id="4" creationId="{70A51F7F-2F9D-26EA-C96E-AE3819B1E9ED}"/>
            </ac:picMkLst>
          </pc:picChg>
          <pc:picChg chg="del">
            <ac:chgData name="Tanner Swanson" userId="5e66082c900370a5" providerId="LiveId" clId="{4B6CB487-4F1B-486E-BAA0-FE7FAED7C5B8}" dt="2022-07-13T19:55:25.784" v="1006" actId="478"/>
            <ac:picMkLst>
              <pc:docMk/>
              <pc:sldMasterMk cId="1464806247" sldId="2147483678"/>
              <pc:sldLayoutMk cId="3481156459" sldId="2147483679"/>
              <ac:picMk id="5" creationId="{4AC06F6C-3C12-CE72-B2D4-C48A1E174DA6}"/>
            </ac:picMkLst>
          </pc:picChg>
          <pc:picChg chg="add mod modCrop">
            <ac:chgData name="Tanner Swanson" userId="5e66082c900370a5" providerId="LiveId" clId="{4B6CB487-4F1B-486E-BAA0-FE7FAED7C5B8}" dt="2022-07-13T19:55:55.485" v="1019" actId="1076"/>
            <ac:picMkLst>
              <pc:docMk/>
              <pc:sldMasterMk cId="1464806247" sldId="2147483678"/>
              <pc:sldLayoutMk cId="3481156459" sldId="2147483679"/>
              <ac:picMk id="7" creationId="{4E44199D-8175-A316-E354-E130BC712231}"/>
            </ac:picMkLst>
          </pc:picChg>
          <pc:cxnChg chg="mod">
            <ac:chgData name="Tanner Swanson" userId="5e66082c900370a5" providerId="LiveId" clId="{4B6CB487-4F1B-486E-BAA0-FE7FAED7C5B8}" dt="2022-07-13T19:55:17.797" v="1005" actId="208"/>
            <ac:cxnSpMkLst>
              <pc:docMk/>
              <pc:sldMasterMk cId="1464806247" sldId="2147483678"/>
              <pc:sldLayoutMk cId="3481156459" sldId="2147483679"/>
              <ac:cxnSpMk id="13" creationId="{1E6387BA-BF7F-0AEC-8505-48FA9700426F}"/>
            </ac:cxnSpMkLst>
          </pc:cxnChg>
        </pc:sldLayoutChg>
        <pc:sldLayoutChg chg="addSp delSp modSp add mod replId">
          <pc:chgData name="Tanner Swanson" userId="5e66082c900370a5" providerId="LiveId" clId="{4B6CB487-4F1B-486E-BAA0-FE7FAED7C5B8}" dt="2022-07-13T19:56:37.812" v="1031" actId="478"/>
          <pc:sldLayoutMkLst>
            <pc:docMk/>
            <pc:sldMasterMk cId="1464806247" sldId="2147483678"/>
            <pc:sldLayoutMk cId="3385949854" sldId="2147483680"/>
          </pc:sldLayoutMkLst>
          <pc:picChg chg="del">
            <ac:chgData name="Tanner Swanson" userId="5e66082c900370a5" providerId="LiveId" clId="{4B6CB487-4F1B-486E-BAA0-FE7FAED7C5B8}" dt="2022-07-13T19:56:03.118" v="1020" actId="478"/>
            <ac:picMkLst>
              <pc:docMk/>
              <pc:sldMasterMk cId="1464806247" sldId="2147483678"/>
              <pc:sldLayoutMk cId="3385949854" sldId="2147483680"/>
              <ac:picMk id="5" creationId="{79FD4496-FD50-217F-95FA-4E7A74366B3E}"/>
            </ac:picMkLst>
          </pc:picChg>
          <pc:picChg chg="add mod modCrop">
            <ac:chgData name="Tanner Swanson" userId="5e66082c900370a5" providerId="LiveId" clId="{4B6CB487-4F1B-486E-BAA0-FE7FAED7C5B8}" dt="2022-07-13T19:56:12.107" v="1022" actId="732"/>
            <ac:picMkLst>
              <pc:docMk/>
              <pc:sldMasterMk cId="1464806247" sldId="2147483678"/>
              <pc:sldLayoutMk cId="3385949854" sldId="2147483680"/>
              <ac:picMk id="6" creationId="{708BF2A1-72B8-3F40-569A-992319AD7A62}"/>
            </ac:picMkLst>
          </pc:picChg>
          <pc:picChg chg="del">
            <ac:chgData name="Tanner Swanson" userId="5e66082c900370a5" providerId="LiveId" clId="{4B6CB487-4F1B-486E-BAA0-FE7FAED7C5B8}" dt="2022-07-13T19:56:37.812" v="1031" actId="478"/>
            <ac:picMkLst>
              <pc:docMk/>
              <pc:sldMasterMk cId="1464806247" sldId="2147483678"/>
              <pc:sldLayoutMk cId="3385949854" sldId="2147483680"/>
              <ac:picMk id="7" creationId="{E148FB41-FE36-F400-A080-5A3A095103F4}"/>
            </ac:picMkLst>
          </pc:picChg>
          <pc:picChg chg="add mod ord">
            <ac:chgData name="Tanner Swanson" userId="5e66082c900370a5" providerId="LiveId" clId="{4B6CB487-4F1B-486E-BAA0-FE7FAED7C5B8}" dt="2022-07-13T19:56:35.134" v="1030" actId="171"/>
            <ac:picMkLst>
              <pc:docMk/>
              <pc:sldMasterMk cId="1464806247" sldId="2147483678"/>
              <pc:sldLayoutMk cId="3385949854" sldId="2147483680"/>
              <ac:picMk id="8" creationId="{382B899A-87F6-67A9-4D86-41DB7A52B179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7:29.551" v="1042"/>
          <pc:sldLayoutMkLst>
            <pc:docMk/>
            <pc:sldMasterMk cId="1464806247" sldId="2147483678"/>
            <pc:sldLayoutMk cId="1545189368" sldId="2147483681"/>
          </pc:sldLayoutMkLst>
          <pc:picChg chg="del">
            <ac:chgData name="Tanner Swanson" userId="5e66082c900370a5" providerId="LiveId" clId="{4B6CB487-4F1B-486E-BAA0-FE7FAED7C5B8}" dt="2022-07-13T19:56:43.467" v="1032" actId="478"/>
            <ac:picMkLst>
              <pc:docMk/>
              <pc:sldMasterMk cId="1464806247" sldId="2147483678"/>
              <pc:sldLayoutMk cId="1545189368" sldId="2147483681"/>
              <ac:picMk id="6" creationId="{C79FFDFC-7674-AEBD-7572-8C4C85C2186F}"/>
            </ac:picMkLst>
          </pc:picChg>
          <pc:picChg chg="add mod">
            <ac:chgData name="Tanner Swanson" userId="5e66082c900370a5" providerId="LiveId" clId="{4B6CB487-4F1B-486E-BAA0-FE7FAED7C5B8}" dt="2022-07-13T19:57:25.235" v="1041"/>
            <ac:picMkLst>
              <pc:docMk/>
              <pc:sldMasterMk cId="1464806247" sldId="2147483678"/>
              <pc:sldLayoutMk cId="1545189368" sldId="2147483681"/>
              <ac:picMk id="7" creationId="{94B31182-D2CA-1E8F-5DF7-2D44BFCB51A6}"/>
            </ac:picMkLst>
          </pc:picChg>
          <pc:picChg chg="del">
            <ac:chgData name="Tanner Swanson" userId="5e66082c900370a5" providerId="LiveId" clId="{4B6CB487-4F1B-486E-BAA0-FE7FAED7C5B8}" dt="2022-07-13T19:57:25.012" v="1040" actId="478"/>
            <ac:picMkLst>
              <pc:docMk/>
              <pc:sldMasterMk cId="1464806247" sldId="2147483678"/>
              <pc:sldLayoutMk cId="1545189368" sldId="2147483681"/>
              <ac:picMk id="8" creationId="{8BD827BA-B37F-A218-A276-70480D16B82C}"/>
            </ac:picMkLst>
          </pc:picChg>
          <pc:picChg chg="add mod">
            <ac:chgData name="Tanner Swanson" userId="5e66082c900370a5" providerId="LiveId" clId="{4B6CB487-4F1B-486E-BAA0-FE7FAED7C5B8}" dt="2022-07-13T19:57:29.551" v="1042"/>
            <ac:picMkLst>
              <pc:docMk/>
              <pc:sldMasterMk cId="1464806247" sldId="2147483678"/>
              <pc:sldLayoutMk cId="1545189368" sldId="2147483681"/>
              <ac:picMk id="9" creationId="{B0DA7F2F-C9E2-45DD-F879-EB64824BAB3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01:34.834" v="1089"/>
          <pc:sldLayoutMkLst>
            <pc:docMk/>
            <pc:sldMasterMk cId="1464806247" sldId="2147483678"/>
            <pc:sldLayoutMk cId="3137887991" sldId="2147483682"/>
          </pc:sldLayoutMkLst>
          <pc:picChg chg="del">
            <ac:chgData name="Tanner Swanson" userId="5e66082c900370a5" providerId="LiveId" clId="{4B6CB487-4F1B-486E-BAA0-FE7FAED7C5B8}" dt="2022-07-13T19:56:50.983" v="1033" actId="478"/>
            <ac:picMkLst>
              <pc:docMk/>
              <pc:sldMasterMk cId="1464806247" sldId="2147483678"/>
              <pc:sldLayoutMk cId="3137887991" sldId="2147483682"/>
              <ac:picMk id="7" creationId="{A6F726F9-6CB2-D399-0C67-AB23126783E7}"/>
            </ac:picMkLst>
          </pc:picChg>
          <pc:picChg chg="add mod">
            <ac:chgData name="Tanner Swanson" userId="5e66082c900370a5" providerId="LiveId" clId="{4B6CB487-4F1B-486E-BAA0-FE7FAED7C5B8}" dt="2022-07-13T19:56:51.426" v="1034"/>
            <ac:picMkLst>
              <pc:docMk/>
              <pc:sldMasterMk cId="1464806247" sldId="2147483678"/>
              <pc:sldLayoutMk cId="3137887991" sldId="2147483682"/>
              <ac:picMk id="8" creationId="{698D12D2-E495-5C0A-A726-F18BA946E4A5}"/>
            </ac:picMkLst>
          </pc:picChg>
          <pc:picChg chg="add mod">
            <ac:chgData name="Tanner Swanson" userId="5e66082c900370a5" providerId="LiveId" clId="{4B6CB487-4F1B-486E-BAA0-FE7FAED7C5B8}" dt="2022-07-13T20:01:34.834" v="1089"/>
            <ac:picMkLst>
              <pc:docMk/>
              <pc:sldMasterMk cId="1464806247" sldId="2147483678"/>
              <pc:sldLayoutMk cId="3137887991" sldId="2147483682"/>
              <ac:picMk id="9" creationId="{7907688B-13C1-9C73-5CCD-F6B00844FEE2}"/>
            </ac:picMkLst>
          </pc:picChg>
          <pc:picChg chg="del">
            <ac:chgData name="Tanner Swanson" userId="5e66082c900370a5" providerId="LiveId" clId="{4B6CB487-4F1B-486E-BAA0-FE7FAED7C5B8}" dt="2022-07-13T20:01:34.602" v="1088" actId="478"/>
            <ac:picMkLst>
              <pc:docMk/>
              <pc:sldMasterMk cId="1464806247" sldId="2147483678"/>
              <pc:sldLayoutMk cId="3137887991" sldId="2147483682"/>
              <ac:picMk id="10" creationId="{E52FDD68-A1EE-E3B5-9748-43A7A9E17C96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19:57:50.549" v="1047"/>
          <pc:sldLayoutMkLst>
            <pc:docMk/>
            <pc:sldMasterMk cId="1464806247" sldId="2147483678"/>
            <pc:sldLayoutMk cId="2826633048" sldId="2147483683"/>
          </pc:sldLayoutMkLst>
          <pc:picChg chg="del">
            <ac:chgData name="Tanner Swanson" userId="5e66082c900370a5" providerId="LiveId" clId="{4B6CB487-4F1B-486E-BAA0-FE7FAED7C5B8}" dt="2022-07-13T19:56:54.900" v="1035" actId="478"/>
            <ac:picMkLst>
              <pc:docMk/>
              <pc:sldMasterMk cId="1464806247" sldId="2147483678"/>
              <pc:sldLayoutMk cId="2826633048" sldId="2147483683"/>
              <ac:picMk id="9" creationId="{D938F10E-9A7C-0AF7-9FE1-7C108C0243B0}"/>
            </ac:picMkLst>
          </pc:picChg>
          <pc:picChg chg="add mod">
            <ac:chgData name="Tanner Swanson" userId="5e66082c900370a5" providerId="LiveId" clId="{4B6CB487-4F1B-486E-BAA0-FE7FAED7C5B8}" dt="2022-07-13T19:56:55.239" v="1036"/>
            <ac:picMkLst>
              <pc:docMk/>
              <pc:sldMasterMk cId="1464806247" sldId="2147483678"/>
              <pc:sldLayoutMk cId="2826633048" sldId="2147483683"/>
              <ac:picMk id="10" creationId="{7ECCFEDB-D26C-27CE-61F2-8B4CBB134C67}"/>
            </ac:picMkLst>
          </pc:picChg>
          <pc:picChg chg="add mod">
            <ac:chgData name="Tanner Swanson" userId="5e66082c900370a5" providerId="LiveId" clId="{4B6CB487-4F1B-486E-BAA0-FE7FAED7C5B8}" dt="2022-07-13T19:57:50.549" v="1047"/>
            <ac:picMkLst>
              <pc:docMk/>
              <pc:sldMasterMk cId="1464806247" sldId="2147483678"/>
              <pc:sldLayoutMk cId="2826633048" sldId="2147483683"/>
              <ac:picMk id="11" creationId="{7366EF69-8FD2-E6D4-E8BC-1E1B5095C0F0}"/>
            </ac:picMkLst>
          </pc:picChg>
          <pc:picChg chg="del">
            <ac:chgData name="Tanner Swanson" userId="5e66082c900370a5" providerId="LiveId" clId="{4B6CB487-4F1B-486E-BAA0-FE7FAED7C5B8}" dt="2022-07-13T19:57:50.372" v="1046" actId="478"/>
            <ac:picMkLst>
              <pc:docMk/>
              <pc:sldMasterMk cId="1464806247" sldId="2147483678"/>
              <pc:sldLayoutMk cId="2826633048" sldId="2147483683"/>
              <ac:picMk id="12" creationId="{934475AF-F323-1714-11A8-BCC2D9CCDB8B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03:09.531" v="1119" actId="732"/>
          <pc:sldLayoutMkLst>
            <pc:docMk/>
            <pc:sldMasterMk cId="1464806247" sldId="2147483678"/>
            <pc:sldLayoutMk cId="163819930" sldId="2147483684"/>
          </pc:sldLayoutMkLst>
          <pc:spChg chg="mod">
            <ac:chgData name="Tanner Swanson" userId="5e66082c900370a5" providerId="LiveId" clId="{4B6CB487-4F1B-486E-BAA0-FE7FAED7C5B8}" dt="2022-07-13T19:57:18.782" v="1039" actId="207"/>
            <ac:spMkLst>
              <pc:docMk/>
              <pc:sldMasterMk cId="1464806247" sldId="2147483678"/>
              <pc:sldLayoutMk cId="163819930" sldId="2147483684"/>
              <ac:spMk id="8" creationId="{67FB68EC-721C-2709-5607-351B679C06AE}"/>
            </ac:spMkLst>
          </pc:spChg>
          <pc:picChg chg="del">
            <ac:chgData name="Tanner Swanson" userId="5e66082c900370a5" providerId="LiveId" clId="{4B6CB487-4F1B-486E-BAA0-FE7FAED7C5B8}" dt="2022-07-13T20:02:56.704" v="1113" actId="478"/>
            <ac:picMkLst>
              <pc:docMk/>
              <pc:sldMasterMk cId="1464806247" sldId="2147483678"/>
              <pc:sldLayoutMk cId="163819930" sldId="2147483684"/>
              <ac:picMk id="4" creationId="{860DA0C3-B96F-B312-2193-8C42CD1A3171}"/>
            </ac:picMkLst>
          </pc:picChg>
          <pc:picChg chg="add del mod ord">
            <ac:chgData name="Tanner Swanson" userId="5e66082c900370a5" providerId="LiveId" clId="{4B6CB487-4F1B-486E-BAA0-FE7FAED7C5B8}" dt="2022-07-13T20:02:38.454" v="1106" actId="171"/>
            <ac:picMkLst>
              <pc:docMk/>
              <pc:sldMasterMk cId="1464806247" sldId="2147483678"/>
              <pc:sldLayoutMk cId="163819930" sldId="2147483684"/>
              <ac:picMk id="5" creationId="{0412AC08-74F4-03C0-C39F-F94B26AEB709}"/>
            </ac:picMkLst>
          </pc:picChg>
          <pc:picChg chg="del">
            <ac:chgData name="Tanner Swanson" userId="5e66082c900370a5" providerId="LiveId" clId="{4B6CB487-4F1B-486E-BAA0-FE7FAED7C5B8}" dt="2022-07-13T20:02:44.109" v="1108" actId="478"/>
            <ac:picMkLst>
              <pc:docMk/>
              <pc:sldMasterMk cId="1464806247" sldId="2147483678"/>
              <pc:sldLayoutMk cId="163819930" sldId="2147483684"/>
              <ac:picMk id="6" creationId="{3D8E4AF4-0A98-38DA-7F35-B16659F30367}"/>
            </ac:picMkLst>
          </pc:picChg>
          <pc:picChg chg="add del mod">
            <ac:chgData name="Tanner Swanson" userId="5e66082c900370a5" providerId="LiveId" clId="{4B6CB487-4F1B-486E-BAA0-FE7FAED7C5B8}" dt="2022-07-13T20:02:39.981" v="1107" actId="478"/>
            <ac:picMkLst>
              <pc:docMk/>
              <pc:sldMasterMk cId="1464806247" sldId="2147483678"/>
              <pc:sldLayoutMk cId="163819930" sldId="2147483684"/>
              <ac:picMk id="7" creationId="{47949607-0763-A004-5CA7-43E87DC48234}"/>
            </ac:picMkLst>
          </pc:picChg>
          <pc:picChg chg="add mod ord modCrop">
            <ac:chgData name="Tanner Swanson" userId="5e66082c900370a5" providerId="LiveId" clId="{4B6CB487-4F1B-486E-BAA0-FE7FAED7C5B8}" dt="2022-07-13T20:02:53.055" v="1112" actId="732"/>
            <ac:picMkLst>
              <pc:docMk/>
              <pc:sldMasterMk cId="1464806247" sldId="2147483678"/>
              <pc:sldLayoutMk cId="163819930" sldId="2147483684"/>
              <ac:picMk id="10" creationId="{7839CCAB-E82F-6290-1A5F-47AB69B43271}"/>
            </ac:picMkLst>
          </pc:picChg>
          <pc:picChg chg="del">
            <ac:chgData name="Tanner Swanson" userId="5e66082c900370a5" providerId="LiveId" clId="{4B6CB487-4F1B-486E-BAA0-FE7FAED7C5B8}" dt="2022-07-13T20:02:12.546" v="1098" actId="478"/>
            <ac:picMkLst>
              <pc:docMk/>
              <pc:sldMasterMk cId="1464806247" sldId="2147483678"/>
              <pc:sldLayoutMk cId="163819930" sldId="2147483684"/>
              <ac:picMk id="12" creationId="{BE59FE6C-BCB0-C3A2-2CA9-042645896FBE}"/>
            </ac:picMkLst>
          </pc:picChg>
          <pc:picChg chg="add mod ord modCrop">
            <ac:chgData name="Tanner Swanson" userId="5e66082c900370a5" providerId="LiveId" clId="{4B6CB487-4F1B-486E-BAA0-FE7FAED7C5B8}" dt="2022-07-13T20:03:09.531" v="1119" actId="732"/>
            <ac:picMkLst>
              <pc:docMk/>
              <pc:sldMasterMk cId="1464806247" sldId="2147483678"/>
              <pc:sldLayoutMk cId="163819930" sldId="2147483684"/>
              <ac:picMk id="13" creationId="{7945A45E-46F6-813D-8737-050FA078986D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03:22.967" v="1122" actId="1076"/>
          <pc:sldLayoutMkLst>
            <pc:docMk/>
            <pc:sldMasterMk cId="1464806247" sldId="2147483678"/>
            <pc:sldLayoutMk cId="1879307195" sldId="2147483685"/>
          </pc:sldLayoutMkLst>
          <pc:picChg chg="add del mod">
            <ac:chgData name="Tanner Swanson" userId="5e66082c900370a5" providerId="LiveId" clId="{4B6CB487-4F1B-486E-BAA0-FE7FAED7C5B8}" dt="2022-07-13T19:57:44.849" v="1045"/>
            <ac:picMkLst>
              <pc:docMk/>
              <pc:sldMasterMk cId="1464806247" sldId="2147483678"/>
              <pc:sldLayoutMk cId="1879307195" sldId="2147483685"/>
              <ac:picMk id="5" creationId="{74790E1F-8FEB-1C50-A288-086DF5C7CED9}"/>
            </ac:picMkLst>
          </pc:picChg>
          <pc:picChg chg="add mod ord modCrop">
            <ac:chgData name="Tanner Swanson" userId="5e66082c900370a5" providerId="LiveId" clId="{4B6CB487-4F1B-486E-BAA0-FE7FAED7C5B8}" dt="2022-07-13T19:59:08.054" v="1074" actId="171"/>
            <ac:picMkLst>
              <pc:docMk/>
              <pc:sldMasterMk cId="1464806247" sldId="2147483678"/>
              <pc:sldLayoutMk cId="1879307195" sldId="2147483685"/>
              <ac:picMk id="6" creationId="{71AF53B2-E918-B736-4BF6-5FE3AB1331F4}"/>
            </ac:picMkLst>
          </pc:picChg>
          <pc:picChg chg="del">
            <ac:chgData name="Tanner Swanson" userId="5e66082c900370a5" providerId="LiveId" clId="{4B6CB487-4F1B-486E-BAA0-FE7FAED7C5B8}" dt="2022-07-13T19:59:12.329" v="1075" actId="478"/>
            <ac:picMkLst>
              <pc:docMk/>
              <pc:sldMasterMk cId="1464806247" sldId="2147483678"/>
              <pc:sldLayoutMk cId="1879307195" sldId="2147483685"/>
              <ac:picMk id="7" creationId="{3E289A46-ACAE-643B-5B42-208D7184894A}"/>
            </ac:picMkLst>
          </pc:picChg>
          <pc:picChg chg="add mod">
            <ac:chgData name="Tanner Swanson" userId="5e66082c900370a5" providerId="LiveId" clId="{4B6CB487-4F1B-486E-BAA0-FE7FAED7C5B8}" dt="2022-07-13T20:03:22.967" v="1122" actId="1076"/>
            <ac:picMkLst>
              <pc:docMk/>
              <pc:sldMasterMk cId="1464806247" sldId="2147483678"/>
              <pc:sldLayoutMk cId="1879307195" sldId="2147483685"/>
              <ac:picMk id="8" creationId="{3062BDFE-6045-E612-5450-85BE2AC9FF10}"/>
            </ac:picMkLst>
          </pc:picChg>
          <pc:picChg chg="del">
            <ac:chgData name="Tanner Swanson" userId="5e66082c900370a5" providerId="LiveId" clId="{4B6CB487-4F1B-486E-BAA0-FE7FAED7C5B8}" dt="2022-07-13T19:57:43.630" v="1043" actId="478"/>
            <ac:picMkLst>
              <pc:docMk/>
              <pc:sldMasterMk cId="1464806247" sldId="2147483678"/>
              <pc:sldLayoutMk cId="1879307195" sldId="2147483685"/>
              <ac:picMk id="9" creationId="{0C362E90-2BCC-ABDD-0DE4-6A2E9AA50CDD}"/>
            </ac:picMkLst>
          </pc:picChg>
          <pc:picChg chg="del">
            <ac:chgData name="Tanner Swanson" userId="5e66082c900370a5" providerId="LiveId" clId="{4B6CB487-4F1B-486E-BAA0-FE7FAED7C5B8}" dt="2022-07-13T19:58:00.441" v="1048" actId="478"/>
            <ac:picMkLst>
              <pc:docMk/>
              <pc:sldMasterMk cId="1464806247" sldId="2147483678"/>
              <pc:sldLayoutMk cId="1879307195" sldId="2147483685"/>
              <ac:picMk id="10" creationId="{F5F16F8B-537D-39A3-F7D5-7E0B67BC976A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01:37.911" v="1091"/>
          <pc:sldLayoutMkLst>
            <pc:docMk/>
            <pc:sldMasterMk cId="1464806247" sldId="2147483678"/>
            <pc:sldLayoutMk cId="2138630539" sldId="2147483686"/>
          </pc:sldLayoutMkLst>
          <pc:picChg chg="del">
            <ac:chgData name="Tanner Swanson" userId="5e66082c900370a5" providerId="LiveId" clId="{4B6CB487-4F1B-486E-BAA0-FE7FAED7C5B8}" dt="2022-07-13T19:57:00.039" v="1037" actId="478"/>
            <ac:picMkLst>
              <pc:docMk/>
              <pc:sldMasterMk cId="1464806247" sldId="2147483678"/>
              <pc:sldLayoutMk cId="2138630539" sldId="2147483686"/>
              <ac:picMk id="7" creationId="{C04E0B9D-0ABC-E8DE-81BF-87C5D2460C01}"/>
            </ac:picMkLst>
          </pc:picChg>
          <pc:picChg chg="add mod">
            <ac:chgData name="Tanner Swanson" userId="5e66082c900370a5" providerId="LiveId" clId="{4B6CB487-4F1B-486E-BAA0-FE7FAED7C5B8}" dt="2022-07-13T19:57:00.263" v="1038"/>
            <ac:picMkLst>
              <pc:docMk/>
              <pc:sldMasterMk cId="1464806247" sldId="2147483678"/>
              <pc:sldLayoutMk cId="2138630539" sldId="2147483686"/>
              <ac:picMk id="8" creationId="{0774DC73-D082-5B13-3ABB-C02A5CB2D9AF}"/>
            </ac:picMkLst>
          </pc:picChg>
          <pc:picChg chg="add mod">
            <ac:chgData name="Tanner Swanson" userId="5e66082c900370a5" providerId="LiveId" clId="{4B6CB487-4F1B-486E-BAA0-FE7FAED7C5B8}" dt="2022-07-13T20:01:37.911" v="1091"/>
            <ac:picMkLst>
              <pc:docMk/>
              <pc:sldMasterMk cId="1464806247" sldId="2147483678"/>
              <pc:sldLayoutMk cId="2138630539" sldId="2147483686"/>
              <ac:picMk id="9" creationId="{94A7EE4E-2409-5736-E3C3-8D08D2C1241B}"/>
            </ac:picMkLst>
          </pc:picChg>
          <pc:picChg chg="del">
            <ac:chgData name="Tanner Swanson" userId="5e66082c900370a5" providerId="LiveId" clId="{4B6CB487-4F1B-486E-BAA0-FE7FAED7C5B8}" dt="2022-07-13T20:01:37.673" v="1090" actId="478"/>
            <ac:picMkLst>
              <pc:docMk/>
              <pc:sldMasterMk cId="1464806247" sldId="2147483678"/>
              <pc:sldLayoutMk cId="2138630539" sldId="2147483686"/>
              <ac:picMk id="10" creationId="{DEFE3EFF-B626-15A1-48D6-935C0F65951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03:38.021" v="1125"/>
          <pc:sldLayoutMkLst>
            <pc:docMk/>
            <pc:sldMasterMk cId="1464806247" sldId="2147483678"/>
            <pc:sldLayoutMk cId="873618696" sldId="2147483687"/>
          </pc:sldLayoutMkLst>
          <pc:picChg chg="add mod ord">
            <ac:chgData name="Tanner Swanson" userId="5e66082c900370a5" providerId="LiveId" clId="{4B6CB487-4F1B-486E-BAA0-FE7FAED7C5B8}" dt="2022-07-13T20:01:49.827" v="1096" actId="171"/>
            <ac:picMkLst>
              <pc:docMk/>
              <pc:sldMasterMk cId="1464806247" sldId="2147483678"/>
              <pc:sldLayoutMk cId="873618696" sldId="2147483687"/>
              <ac:picMk id="7" creationId="{A2149D65-72DE-3629-4F13-FC867DC60873}"/>
            </ac:picMkLst>
          </pc:picChg>
          <pc:picChg chg="del">
            <ac:chgData name="Tanner Swanson" userId="5e66082c900370a5" providerId="LiveId" clId="{4B6CB487-4F1B-486E-BAA0-FE7FAED7C5B8}" dt="2022-07-13T20:01:41.448" v="1092" actId="478"/>
            <ac:picMkLst>
              <pc:docMk/>
              <pc:sldMasterMk cId="1464806247" sldId="2147483678"/>
              <pc:sldLayoutMk cId="873618696" sldId="2147483687"/>
              <ac:picMk id="8" creationId="{BB1B7788-892A-0D48-56DC-D1FF3B13573D}"/>
            </ac:picMkLst>
          </pc:picChg>
          <pc:picChg chg="add del mod">
            <ac:chgData name="Tanner Swanson" userId="5e66082c900370a5" providerId="LiveId" clId="{4B6CB487-4F1B-486E-BAA0-FE7FAED7C5B8}" dt="2022-07-13T20:03:35.537" v="1124"/>
            <ac:picMkLst>
              <pc:docMk/>
              <pc:sldMasterMk cId="1464806247" sldId="2147483678"/>
              <pc:sldLayoutMk cId="873618696" sldId="2147483687"/>
              <ac:picMk id="9" creationId="{EFFBD2E0-0ADF-4D22-854B-C215ADE7F238}"/>
            </ac:picMkLst>
          </pc:picChg>
          <pc:picChg chg="add mod">
            <ac:chgData name="Tanner Swanson" userId="5e66082c900370a5" providerId="LiveId" clId="{4B6CB487-4F1B-486E-BAA0-FE7FAED7C5B8}" dt="2022-07-13T20:03:38.021" v="1125"/>
            <ac:picMkLst>
              <pc:docMk/>
              <pc:sldMasterMk cId="1464806247" sldId="2147483678"/>
              <pc:sldLayoutMk cId="873618696" sldId="2147483687"/>
              <ac:picMk id="10" creationId="{82E5E076-A7AA-F11B-EF2B-0A27C81B41B8}"/>
            </ac:picMkLst>
          </pc:picChg>
          <pc:picChg chg="del">
            <ac:chgData name="Tanner Swanson" userId="5e66082c900370a5" providerId="LiveId" clId="{4B6CB487-4F1B-486E-BAA0-FE7FAED7C5B8}" dt="2022-07-13T20:01:52.293" v="1097" actId="478"/>
            <ac:picMkLst>
              <pc:docMk/>
              <pc:sldMasterMk cId="1464806247" sldId="2147483678"/>
              <pc:sldLayoutMk cId="873618696" sldId="2147483687"/>
              <ac:picMk id="11" creationId="{855C1E9E-D382-7C5B-0B9A-B57A0766FB06}"/>
            </ac:picMkLst>
          </pc:picChg>
        </pc:sldLayoutChg>
      </pc:sldMasterChg>
      <pc:sldMasterChg chg="add mod addSldLayout modSldLayout">
        <pc:chgData name="Tanner Swanson" userId="5e66082c900370a5" providerId="LiveId" clId="{4B6CB487-4F1B-486E-BAA0-FE7FAED7C5B8}" dt="2022-07-13T20:17:23.039" v="1248" actId="6014"/>
        <pc:sldMasterMkLst>
          <pc:docMk/>
          <pc:sldMasterMk cId="1656184971" sldId="2147483688"/>
        </pc:sldMasterMkLst>
        <pc:sldLayoutChg chg="addSp delSp modSp add mod replId">
          <pc:chgData name="Tanner Swanson" userId="5e66082c900370a5" providerId="LiveId" clId="{4B6CB487-4F1B-486E-BAA0-FE7FAED7C5B8}" dt="2022-07-13T20:13:30.369" v="1167" actId="1076"/>
          <pc:sldLayoutMkLst>
            <pc:docMk/>
            <pc:sldMasterMk cId="1656184971" sldId="2147483688"/>
            <pc:sldLayoutMk cId="4249732764" sldId="2147483689"/>
          </pc:sldLayoutMkLst>
          <pc:spChg chg="mod">
            <ac:chgData name="Tanner Swanson" userId="5e66082c900370a5" providerId="LiveId" clId="{4B6CB487-4F1B-486E-BAA0-FE7FAED7C5B8}" dt="2022-07-13T20:07:29.455" v="1127" actId="207"/>
            <ac:spMkLst>
              <pc:docMk/>
              <pc:sldMasterMk cId="1656184971" sldId="2147483688"/>
              <pc:sldLayoutMk cId="4249732764" sldId="2147483689"/>
              <ac:spMk id="11" creationId="{91177F06-DFED-B4DD-5052-DE1181BB33E4}"/>
            </ac:spMkLst>
          </pc:spChg>
          <pc:picChg chg="add del mod">
            <ac:chgData name="Tanner Swanson" userId="5e66082c900370a5" providerId="LiveId" clId="{4B6CB487-4F1B-486E-BAA0-FE7FAED7C5B8}" dt="2022-07-13T20:11:27.209" v="1138"/>
            <ac:picMkLst>
              <pc:docMk/>
              <pc:sldMasterMk cId="1656184971" sldId="2147483688"/>
              <pc:sldLayoutMk cId="4249732764" sldId="2147483689"/>
              <ac:picMk id="3" creationId="{3375F71C-C2DB-635E-D6DB-72532470AEB2}"/>
            </ac:picMkLst>
          </pc:picChg>
          <pc:picChg chg="add del mod">
            <ac:chgData name="Tanner Swanson" userId="5e66082c900370a5" providerId="LiveId" clId="{4B6CB487-4F1B-486E-BAA0-FE7FAED7C5B8}" dt="2022-07-13T20:10:01.398" v="1134" actId="478"/>
            <ac:picMkLst>
              <pc:docMk/>
              <pc:sldMasterMk cId="1656184971" sldId="2147483688"/>
              <pc:sldLayoutMk cId="4249732764" sldId="2147483689"/>
              <ac:picMk id="3" creationId="{4E0B1AC6-627D-EF80-B3BD-A0276C2D88D6}"/>
            </ac:picMkLst>
          </pc:picChg>
          <pc:picChg chg="del">
            <ac:chgData name="Tanner Swanson" userId="5e66082c900370a5" providerId="LiveId" clId="{4B6CB487-4F1B-486E-BAA0-FE7FAED7C5B8}" dt="2022-07-13T20:07:40.923" v="1129" actId="478"/>
            <ac:picMkLst>
              <pc:docMk/>
              <pc:sldMasterMk cId="1656184971" sldId="2147483688"/>
              <pc:sldLayoutMk cId="4249732764" sldId="2147483689"/>
              <ac:picMk id="4" creationId="{70A51F7F-2F9D-26EA-C96E-AE3819B1E9ED}"/>
            </ac:picMkLst>
          </pc:picChg>
          <pc:picChg chg="add mod">
            <ac:chgData name="Tanner Swanson" userId="5e66082c900370a5" providerId="LiveId" clId="{4B6CB487-4F1B-486E-BAA0-FE7FAED7C5B8}" dt="2022-07-13T20:12:01.816" v="1142" actId="1076"/>
            <ac:picMkLst>
              <pc:docMk/>
              <pc:sldMasterMk cId="1656184971" sldId="2147483688"/>
              <pc:sldLayoutMk cId="4249732764" sldId="2147483689"/>
              <ac:picMk id="5" creationId="{64F29A47-520E-3B69-E797-805F5E7E2C19}"/>
            </ac:picMkLst>
          </pc:picChg>
          <pc:picChg chg="del">
            <ac:chgData name="Tanner Swanson" userId="5e66082c900370a5" providerId="LiveId" clId="{4B6CB487-4F1B-486E-BAA0-FE7FAED7C5B8}" dt="2022-07-13T20:13:13.503" v="1163" actId="478"/>
            <ac:picMkLst>
              <pc:docMk/>
              <pc:sldMasterMk cId="1656184971" sldId="2147483688"/>
              <pc:sldLayoutMk cId="4249732764" sldId="2147483689"/>
              <ac:picMk id="7" creationId="{4E44199D-8175-A316-E354-E130BC712231}"/>
            </ac:picMkLst>
          </pc:picChg>
          <pc:picChg chg="add mod modCrop">
            <ac:chgData name="Tanner Swanson" userId="5e66082c900370a5" providerId="LiveId" clId="{4B6CB487-4F1B-486E-BAA0-FE7FAED7C5B8}" dt="2022-07-13T20:13:30.369" v="1167" actId="1076"/>
            <ac:picMkLst>
              <pc:docMk/>
              <pc:sldMasterMk cId="1656184971" sldId="2147483688"/>
              <pc:sldLayoutMk cId="4249732764" sldId="2147483689"/>
              <ac:picMk id="8" creationId="{A4A6889D-5639-5636-1A4C-7B1C37B0970E}"/>
            </ac:picMkLst>
          </pc:picChg>
          <pc:cxnChg chg="mod">
            <ac:chgData name="Tanner Swanson" userId="5e66082c900370a5" providerId="LiveId" clId="{4B6CB487-4F1B-486E-BAA0-FE7FAED7C5B8}" dt="2022-07-13T20:07:35.170" v="1128" actId="208"/>
            <ac:cxnSpMkLst>
              <pc:docMk/>
              <pc:sldMasterMk cId="1656184971" sldId="2147483688"/>
              <pc:sldLayoutMk cId="4249732764" sldId="2147483689"/>
              <ac:cxnSpMk id="13" creationId="{1E6387BA-BF7F-0AEC-8505-48FA9700426F}"/>
            </ac:cxnSpMkLst>
          </pc:cxnChg>
        </pc:sldLayoutChg>
        <pc:sldLayoutChg chg="addSp delSp modSp add mod replId">
          <pc:chgData name="Tanner Swanson" userId="5e66082c900370a5" providerId="LiveId" clId="{4B6CB487-4F1B-486E-BAA0-FE7FAED7C5B8}" dt="2022-07-13T20:14:49.567" v="1207" actId="732"/>
          <pc:sldLayoutMkLst>
            <pc:docMk/>
            <pc:sldMasterMk cId="1656184971" sldId="2147483688"/>
            <pc:sldLayoutMk cId="2193162898" sldId="2147483690"/>
          </pc:sldLayoutMkLst>
          <pc:spChg chg="add del">
            <ac:chgData name="Tanner Swanson" userId="5e66082c900370a5" providerId="LiveId" clId="{4B6CB487-4F1B-486E-BAA0-FE7FAED7C5B8}" dt="2022-07-13T20:12:10.693" v="1144" actId="22"/>
            <ac:spMkLst>
              <pc:docMk/>
              <pc:sldMasterMk cId="1656184971" sldId="2147483688"/>
              <pc:sldLayoutMk cId="2193162898" sldId="2147483690"/>
              <ac:spMk id="7" creationId="{DB960C38-A826-91CA-19D0-242158B2F7AF}"/>
            </ac:spMkLst>
          </pc:spChg>
          <pc:picChg chg="del">
            <ac:chgData name="Tanner Swanson" userId="5e66082c900370a5" providerId="LiveId" clId="{4B6CB487-4F1B-486E-BAA0-FE7FAED7C5B8}" dt="2022-07-13T20:14:42.692" v="1205" actId="478"/>
            <ac:picMkLst>
              <pc:docMk/>
              <pc:sldMasterMk cId="1656184971" sldId="2147483688"/>
              <pc:sldLayoutMk cId="2193162898" sldId="2147483690"/>
              <ac:picMk id="6" creationId="{708BF2A1-72B8-3F40-569A-992319AD7A62}"/>
            </ac:picMkLst>
          </pc:picChg>
          <pc:picChg chg="del">
            <ac:chgData name="Tanner Swanson" userId="5e66082c900370a5" providerId="LiveId" clId="{4B6CB487-4F1B-486E-BAA0-FE7FAED7C5B8}" dt="2022-07-13T20:12:26.662" v="1154" actId="478"/>
            <ac:picMkLst>
              <pc:docMk/>
              <pc:sldMasterMk cId="1656184971" sldId="2147483688"/>
              <pc:sldLayoutMk cId="2193162898" sldId="2147483690"/>
              <ac:picMk id="8" creationId="{382B899A-87F6-67A9-4D86-41DB7A52B179}"/>
            </ac:picMkLst>
          </pc:picChg>
          <pc:picChg chg="add mod ord">
            <ac:chgData name="Tanner Swanson" userId="5e66082c900370a5" providerId="LiveId" clId="{4B6CB487-4F1B-486E-BAA0-FE7FAED7C5B8}" dt="2022-07-13T20:12:23.881" v="1153" actId="171"/>
            <ac:picMkLst>
              <pc:docMk/>
              <pc:sldMasterMk cId="1656184971" sldId="2147483688"/>
              <pc:sldLayoutMk cId="2193162898" sldId="2147483690"/>
              <ac:picMk id="9" creationId="{5DD7D172-91B1-A781-4915-ED2EAE155A31}"/>
            </ac:picMkLst>
          </pc:picChg>
          <pc:picChg chg="add mod modCrop">
            <ac:chgData name="Tanner Swanson" userId="5e66082c900370a5" providerId="LiveId" clId="{4B6CB487-4F1B-486E-BAA0-FE7FAED7C5B8}" dt="2022-07-13T20:14:49.567" v="1207" actId="732"/>
            <ac:picMkLst>
              <pc:docMk/>
              <pc:sldMasterMk cId="1656184971" sldId="2147483688"/>
              <pc:sldLayoutMk cId="2193162898" sldId="2147483690"/>
              <ac:picMk id="10" creationId="{8E49382E-273E-FC37-C35D-47CA21FA16E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13:36.097" v="1169"/>
          <pc:sldLayoutMkLst>
            <pc:docMk/>
            <pc:sldMasterMk cId="1656184971" sldId="2147483688"/>
            <pc:sldLayoutMk cId="4165619811" sldId="2147483691"/>
          </pc:sldLayoutMkLst>
          <pc:picChg chg="add mod">
            <ac:chgData name="Tanner Swanson" userId="5e66082c900370a5" providerId="LiveId" clId="{4B6CB487-4F1B-486E-BAA0-FE7FAED7C5B8}" dt="2022-07-13T20:12:58.083" v="1156"/>
            <ac:picMkLst>
              <pc:docMk/>
              <pc:sldMasterMk cId="1656184971" sldId="2147483688"/>
              <pc:sldLayoutMk cId="4165619811" sldId="2147483691"/>
              <ac:picMk id="6" creationId="{BEA4684C-E352-7965-398A-41DF7C0780B0}"/>
            </ac:picMkLst>
          </pc:picChg>
          <pc:picChg chg="del">
            <ac:chgData name="Tanner Swanson" userId="5e66082c900370a5" providerId="LiveId" clId="{4B6CB487-4F1B-486E-BAA0-FE7FAED7C5B8}" dt="2022-07-13T20:13:35.881" v="1168" actId="478"/>
            <ac:picMkLst>
              <pc:docMk/>
              <pc:sldMasterMk cId="1656184971" sldId="2147483688"/>
              <pc:sldLayoutMk cId="4165619811" sldId="2147483691"/>
              <ac:picMk id="7" creationId="{94B31182-D2CA-1E8F-5DF7-2D44BFCB51A6}"/>
            </ac:picMkLst>
          </pc:picChg>
          <pc:picChg chg="add mod">
            <ac:chgData name="Tanner Swanson" userId="5e66082c900370a5" providerId="LiveId" clId="{4B6CB487-4F1B-486E-BAA0-FE7FAED7C5B8}" dt="2022-07-13T20:13:36.097" v="1169"/>
            <ac:picMkLst>
              <pc:docMk/>
              <pc:sldMasterMk cId="1656184971" sldId="2147483688"/>
              <pc:sldLayoutMk cId="4165619811" sldId="2147483691"/>
              <ac:picMk id="8" creationId="{560B8C23-C78C-D6C2-5D54-3179F8BC9E99}"/>
            </ac:picMkLst>
          </pc:picChg>
          <pc:picChg chg="del">
            <ac:chgData name="Tanner Swanson" userId="5e66082c900370a5" providerId="LiveId" clId="{4B6CB487-4F1B-486E-BAA0-FE7FAED7C5B8}" dt="2022-07-13T20:12:57.850" v="1155" actId="478"/>
            <ac:picMkLst>
              <pc:docMk/>
              <pc:sldMasterMk cId="1656184971" sldId="2147483688"/>
              <pc:sldLayoutMk cId="4165619811" sldId="2147483691"/>
              <ac:picMk id="9" creationId="{B0DA7F2F-C9E2-45DD-F879-EB64824BAB3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14:54.595" v="1209"/>
          <pc:sldLayoutMkLst>
            <pc:docMk/>
            <pc:sldMasterMk cId="1656184971" sldId="2147483688"/>
            <pc:sldLayoutMk cId="2242244080" sldId="2147483692"/>
          </pc:sldLayoutMkLst>
          <pc:picChg chg="add mod">
            <ac:chgData name="Tanner Swanson" userId="5e66082c900370a5" providerId="LiveId" clId="{4B6CB487-4F1B-486E-BAA0-FE7FAED7C5B8}" dt="2022-07-13T20:13:00.856" v="1158"/>
            <ac:picMkLst>
              <pc:docMk/>
              <pc:sldMasterMk cId="1656184971" sldId="2147483688"/>
              <pc:sldLayoutMk cId="2242244080" sldId="2147483692"/>
              <ac:picMk id="7" creationId="{DB981AB3-0F8A-D0CC-3A1E-F26E996DDE5D}"/>
            </ac:picMkLst>
          </pc:picChg>
          <pc:picChg chg="del">
            <ac:chgData name="Tanner Swanson" userId="5e66082c900370a5" providerId="LiveId" clId="{4B6CB487-4F1B-486E-BAA0-FE7FAED7C5B8}" dt="2022-07-13T20:13:00.586" v="1157" actId="478"/>
            <ac:picMkLst>
              <pc:docMk/>
              <pc:sldMasterMk cId="1656184971" sldId="2147483688"/>
              <pc:sldLayoutMk cId="2242244080" sldId="2147483692"/>
              <ac:picMk id="8" creationId="{698D12D2-E495-5C0A-A726-F18BA946E4A5}"/>
            </ac:picMkLst>
          </pc:picChg>
          <pc:picChg chg="del">
            <ac:chgData name="Tanner Swanson" userId="5e66082c900370a5" providerId="LiveId" clId="{4B6CB487-4F1B-486E-BAA0-FE7FAED7C5B8}" dt="2022-07-13T20:14:54.263" v="1208" actId="478"/>
            <ac:picMkLst>
              <pc:docMk/>
              <pc:sldMasterMk cId="1656184971" sldId="2147483688"/>
              <pc:sldLayoutMk cId="2242244080" sldId="2147483692"/>
              <ac:picMk id="9" creationId="{7907688B-13C1-9C73-5CCD-F6B00844FEE2}"/>
            </ac:picMkLst>
          </pc:picChg>
          <pc:picChg chg="add mod">
            <ac:chgData name="Tanner Swanson" userId="5e66082c900370a5" providerId="LiveId" clId="{4B6CB487-4F1B-486E-BAA0-FE7FAED7C5B8}" dt="2022-07-13T20:14:54.595" v="1209"/>
            <ac:picMkLst>
              <pc:docMk/>
              <pc:sldMasterMk cId="1656184971" sldId="2147483688"/>
              <pc:sldLayoutMk cId="2242244080" sldId="2147483692"/>
              <ac:picMk id="10" creationId="{AC69F876-32B3-8A19-E7F1-233DC2A338F1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13:41.515" v="1171"/>
          <pc:sldLayoutMkLst>
            <pc:docMk/>
            <pc:sldMasterMk cId="1656184971" sldId="2147483688"/>
            <pc:sldLayoutMk cId="2604723167" sldId="2147483693"/>
          </pc:sldLayoutMkLst>
          <pc:picChg chg="add mod">
            <ac:chgData name="Tanner Swanson" userId="5e66082c900370a5" providerId="LiveId" clId="{4B6CB487-4F1B-486E-BAA0-FE7FAED7C5B8}" dt="2022-07-13T20:13:04.081" v="1160"/>
            <ac:picMkLst>
              <pc:docMk/>
              <pc:sldMasterMk cId="1656184971" sldId="2147483688"/>
              <pc:sldLayoutMk cId="2604723167" sldId="2147483693"/>
              <ac:picMk id="9" creationId="{BBB2096E-C67A-F08E-39D0-4276F8D30DA8}"/>
            </ac:picMkLst>
          </pc:picChg>
          <pc:picChg chg="del">
            <ac:chgData name="Tanner Swanson" userId="5e66082c900370a5" providerId="LiveId" clId="{4B6CB487-4F1B-486E-BAA0-FE7FAED7C5B8}" dt="2022-07-13T20:13:03.888" v="1159" actId="478"/>
            <ac:picMkLst>
              <pc:docMk/>
              <pc:sldMasterMk cId="1656184971" sldId="2147483688"/>
              <pc:sldLayoutMk cId="2604723167" sldId="2147483693"/>
              <ac:picMk id="10" creationId="{7ECCFEDB-D26C-27CE-61F2-8B4CBB134C67}"/>
            </ac:picMkLst>
          </pc:picChg>
          <pc:picChg chg="del">
            <ac:chgData name="Tanner Swanson" userId="5e66082c900370a5" providerId="LiveId" clId="{4B6CB487-4F1B-486E-BAA0-FE7FAED7C5B8}" dt="2022-07-13T20:13:41.292" v="1170" actId="478"/>
            <ac:picMkLst>
              <pc:docMk/>
              <pc:sldMasterMk cId="1656184971" sldId="2147483688"/>
              <pc:sldLayoutMk cId="2604723167" sldId="2147483693"/>
              <ac:picMk id="11" creationId="{7366EF69-8FD2-E6D4-E8BC-1E1B5095C0F0}"/>
            </ac:picMkLst>
          </pc:picChg>
          <pc:picChg chg="add mod">
            <ac:chgData name="Tanner Swanson" userId="5e66082c900370a5" providerId="LiveId" clId="{4B6CB487-4F1B-486E-BAA0-FE7FAED7C5B8}" dt="2022-07-13T20:13:41.515" v="1171"/>
            <ac:picMkLst>
              <pc:docMk/>
              <pc:sldMasterMk cId="1656184971" sldId="2147483688"/>
              <pc:sldLayoutMk cId="2604723167" sldId="2147483693"/>
              <ac:picMk id="12" creationId="{4F3BCB65-258D-F962-6D6F-088F05B07E6C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16:31.366" v="1237" actId="1076"/>
          <pc:sldLayoutMkLst>
            <pc:docMk/>
            <pc:sldMasterMk cId="1656184971" sldId="2147483688"/>
            <pc:sldLayoutMk cId="620055637" sldId="2147483694"/>
          </pc:sldLayoutMkLst>
          <pc:spChg chg="mod">
            <ac:chgData name="Tanner Swanson" userId="5e66082c900370a5" providerId="LiveId" clId="{4B6CB487-4F1B-486E-BAA0-FE7FAED7C5B8}" dt="2022-07-13T20:15:28.852" v="1212" actId="207"/>
            <ac:spMkLst>
              <pc:docMk/>
              <pc:sldMasterMk cId="1656184971" sldId="2147483688"/>
              <pc:sldLayoutMk cId="620055637" sldId="2147483694"/>
              <ac:spMk id="8" creationId="{67FB68EC-721C-2709-5607-351B679C06AE}"/>
            </ac:spMkLst>
          </pc:spChg>
          <pc:picChg chg="add mod ord modCrop">
            <ac:chgData name="Tanner Swanson" userId="5e66082c900370a5" providerId="LiveId" clId="{4B6CB487-4F1B-486E-BAA0-FE7FAED7C5B8}" dt="2022-07-13T20:15:53.241" v="1225" actId="1036"/>
            <ac:picMkLst>
              <pc:docMk/>
              <pc:sldMasterMk cId="1656184971" sldId="2147483688"/>
              <pc:sldLayoutMk cId="620055637" sldId="2147483694"/>
              <ac:picMk id="4" creationId="{42AE88A4-E989-7BE7-2A06-3C9D7F893461}"/>
            </ac:picMkLst>
          </pc:picChg>
          <pc:picChg chg="del">
            <ac:chgData name="Tanner Swanson" userId="5e66082c900370a5" providerId="LiveId" clId="{4B6CB487-4F1B-486E-BAA0-FE7FAED7C5B8}" dt="2022-07-13T20:16:17.088" v="1231" actId="478"/>
            <ac:picMkLst>
              <pc:docMk/>
              <pc:sldMasterMk cId="1656184971" sldId="2147483688"/>
              <pc:sldLayoutMk cId="620055637" sldId="2147483694"/>
              <ac:picMk id="5" creationId="{0412AC08-74F4-03C0-C39F-F94B26AEB709}"/>
            </ac:picMkLst>
          </pc:picChg>
          <pc:picChg chg="add mod ord modCrop">
            <ac:chgData name="Tanner Swanson" userId="5e66082c900370a5" providerId="LiveId" clId="{4B6CB487-4F1B-486E-BAA0-FE7FAED7C5B8}" dt="2022-07-13T20:16:05.656" v="1230" actId="171"/>
            <ac:picMkLst>
              <pc:docMk/>
              <pc:sldMasterMk cId="1656184971" sldId="2147483688"/>
              <pc:sldLayoutMk cId="620055637" sldId="2147483694"/>
              <ac:picMk id="7" creationId="{2216223D-56DB-E028-9D05-CD496EF1C42B}"/>
            </ac:picMkLst>
          </pc:picChg>
          <pc:picChg chg="del">
            <ac:chgData name="Tanner Swanson" userId="5e66082c900370a5" providerId="LiveId" clId="{4B6CB487-4F1B-486E-BAA0-FE7FAED7C5B8}" dt="2022-07-13T20:15:32.058" v="1214" actId="478"/>
            <ac:picMkLst>
              <pc:docMk/>
              <pc:sldMasterMk cId="1656184971" sldId="2147483688"/>
              <pc:sldLayoutMk cId="620055637" sldId="2147483694"/>
              <ac:picMk id="10" creationId="{7839CCAB-E82F-6290-1A5F-47AB69B43271}"/>
            </ac:picMkLst>
          </pc:picChg>
          <pc:picChg chg="add mod">
            <ac:chgData name="Tanner Swanson" userId="5e66082c900370a5" providerId="LiveId" clId="{4B6CB487-4F1B-486E-BAA0-FE7FAED7C5B8}" dt="2022-07-13T20:16:31.366" v="1237" actId="1076"/>
            <ac:picMkLst>
              <pc:docMk/>
              <pc:sldMasterMk cId="1656184971" sldId="2147483688"/>
              <pc:sldLayoutMk cId="620055637" sldId="2147483694"/>
              <ac:picMk id="11" creationId="{80484590-BE45-CF46-A2B8-A253FE07F4CD}"/>
            </ac:picMkLst>
          </pc:picChg>
          <pc:picChg chg="del">
            <ac:chgData name="Tanner Swanson" userId="5e66082c900370a5" providerId="LiveId" clId="{4B6CB487-4F1B-486E-BAA0-FE7FAED7C5B8}" dt="2022-07-13T20:15:31.223" v="1213" actId="478"/>
            <ac:picMkLst>
              <pc:docMk/>
              <pc:sldMasterMk cId="1656184971" sldId="2147483688"/>
              <pc:sldLayoutMk cId="620055637" sldId="2147483694"/>
              <ac:picMk id="13" creationId="{7945A45E-46F6-813D-8737-050FA078986D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16:48.980" v="1244" actId="1038"/>
          <pc:sldLayoutMkLst>
            <pc:docMk/>
            <pc:sldMasterMk cId="1656184971" sldId="2147483688"/>
            <pc:sldLayoutMk cId="4204426077" sldId="2147483695"/>
          </pc:sldLayoutMkLst>
          <pc:picChg chg="add mod ord modCrop">
            <ac:chgData name="Tanner Swanson" userId="5e66082c900370a5" providerId="LiveId" clId="{4B6CB487-4F1B-486E-BAA0-FE7FAED7C5B8}" dt="2022-07-13T20:14:21.936" v="1200" actId="171"/>
            <ac:picMkLst>
              <pc:docMk/>
              <pc:sldMasterMk cId="1656184971" sldId="2147483688"/>
              <pc:sldLayoutMk cId="4204426077" sldId="2147483695"/>
              <ac:picMk id="4" creationId="{F7FBDE33-FA73-4F5B-4A47-17AFFEB29FF3}"/>
            </ac:picMkLst>
          </pc:picChg>
          <pc:picChg chg="add mod">
            <ac:chgData name="Tanner Swanson" userId="5e66082c900370a5" providerId="LiveId" clId="{4B6CB487-4F1B-486E-BAA0-FE7FAED7C5B8}" dt="2022-07-13T20:16:48.980" v="1244" actId="1038"/>
            <ac:picMkLst>
              <pc:docMk/>
              <pc:sldMasterMk cId="1656184971" sldId="2147483688"/>
              <pc:sldLayoutMk cId="4204426077" sldId="2147483695"/>
              <ac:picMk id="5" creationId="{6674D9D6-60AF-EE4F-3B83-95A0582B5916}"/>
            </ac:picMkLst>
          </pc:picChg>
          <pc:picChg chg="del">
            <ac:chgData name="Tanner Swanson" userId="5e66082c900370a5" providerId="LiveId" clId="{4B6CB487-4F1B-486E-BAA0-FE7FAED7C5B8}" dt="2022-07-13T20:13:45.708" v="1172" actId="478"/>
            <ac:picMkLst>
              <pc:docMk/>
              <pc:sldMasterMk cId="1656184971" sldId="2147483688"/>
              <pc:sldLayoutMk cId="4204426077" sldId="2147483695"/>
              <ac:picMk id="6" creationId="{71AF53B2-E918-B736-4BF6-5FE3AB1331F4}"/>
            </ac:picMkLst>
          </pc:picChg>
          <pc:picChg chg="del">
            <ac:chgData name="Tanner Swanson" userId="5e66082c900370a5" providerId="LiveId" clId="{4B6CB487-4F1B-486E-BAA0-FE7FAED7C5B8}" dt="2022-07-13T20:16:41.934" v="1240" actId="478"/>
            <ac:picMkLst>
              <pc:docMk/>
              <pc:sldMasterMk cId="1656184971" sldId="2147483688"/>
              <pc:sldLayoutMk cId="4204426077" sldId="2147483695"/>
              <ac:picMk id="8" creationId="{3062BDFE-6045-E612-5450-85BE2AC9FF10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14:58.373" v="1211"/>
          <pc:sldLayoutMkLst>
            <pc:docMk/>
            <pc:sldMasterMk cId="1656184971" sldId="2147483688"/>
            <pc:sldLayoutMk cId="3710383550" sldId="2147483696"/>
          </pc:sldLayoutMkLst>
          <pc:picChg chg="add mod">
            <ac:chgData name="Tanner Swanson" userId="5e66082c900370a5" providerId="LiveId" clId="{4B6CB487-4F1B-486E-BAA0-FE7FAED7C5B8}" dt="2022-07-13T20:13:07.211" v="1162"/>
            <ac:picMkLst>
              <pc:docMk/>
              <pc:sldMasterMk cId="1656184971" sldId="2147483688"/>
              <pc:sldLayoutMk cId="3710383550" sldId="2147483696"/>
              <ac:picMk id="7" creationId="{C9761960-A90A-19F6-05FC-302DA87CE889}"/>
            </ac:picMkLst>
          </pc:picChg>
          <pc:picChg chg="del">
            <ac:chgData name="Tanner Swanson" userId="5e66082c900370a5" providerId="LiveId" clId="{4B6CB487-4F1B-486E-BAA0-FE7FAED7C5B8}" dt="2022-07-13T20:13:06.990" v="1161" actId="478"/>
            <ac:picMkLst>
              <pc:docMk/>
              <pc:sldMasterMk cId="1656184971" sldId="2147483688"/>
              <pc:sldLayoutMk cId="3710383550" sldId="2147483696"/>
              <ac:picMk id="8" creationId="{0774DC73-D082-5B13-3ABB-C02A5CB2D9AF}"/>
            </ac:picMkLst>
          </pc:picChg>
          <pc:picChg chg="del">
            <ac:chgData name="Tanner Swanson" userId="5e66082c900370a5" providerId="LiveId" clId="{4B6CB487-4F1B-486E-BAA0-FE7FAED7C5B8}" dt="2022-07-13T20:14:58.151" v="1210" actId="478"/>
            <ac:picMkLst>
              <pc:docMk/>
              <pc:sldMasterMk cId="1656184971" sldId="2147483688"/>
              <pc:sldLayoutMk cId="3710383550" sldId="2147483696"/>
              <ac:picMk id="9" creationId="{94A7EE4E-2409-5736-E3C3-8D08D2C1241B}"/>
            </ac:picMkLst>
          </pc:picChg>
          <pc:picChg chg="add mod">
            <ac:chgData name="Tanner Swanson" userId="5e66082c900370a5" providerId="LiveId" clId="{4B6CB487-4F1B-486E-BAA0-FE7FAED7C5B8}" dt="2022-07-13T20:14:58.373" v="1211"/>
            <ac:picMkLst>
              <pc:docMk/>
              <pc:sldMasterMk cId="1656184971" sldId="2147483688"/>
              <pc:sldLayoutMk cId="3710383550" sldId="2147483696"/>
              <ac:picMk id="10" creationId="{49DBBCE9-B379-3837-E1FB-66DF5982E9C6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16:55.043" v="1246"/>
          <pc:sldLayoutMkLst>
            <pc:docMk/>
            <pc:sldMasterMk cId="1656184971" sldId="2147483688"/>
            <pc:sldLayoutMk cId="2578478063" sldId="2147483697"/>
          </pc:sldLayoutMkLst>
          <pc:picChg chg="del">
            <ac:chgData name="Tanner Swanson" userId="5e66082c900370a5" providerId="LiveId" clId="{4B6CB487-4F1B-486E-BAA0-FE7FAED7C5B8}" dt="2022-07-13T20:14:32.038" v="1201" actId="478"/>
            <ac:picMkLst>
              <pc:docMk/>
              <pc:sldMasterMk cId="1656184971" sldId="2147483688"/>
              <pc:sldLayoutMk cId="2578478063" sldId="2147483697"/>
              <ac:picMk id="7" creationId="{A2149D65-72DE-3629-4F13-FC867DC60873}"/>
            </ac:picMkLst>
          </pc:picChg>
          <pc:picChg chg="add mod ord">
            <ac:chgData name="Tanner Swanson" userId="5e66082c900370a5" providerId="LiveId" clId="{4B6CB487-4F1B-486E-BAA0-FE7FAED7C5B8}" dt="2022-07-13T20:14:37.015" v="1204" actId="171"/>
            <ac:picMkLst>
              <pc:docMk/>
              <pc:sldMasterMk cId="1656184971" sldId="2147483688"/>
              <pc:sldLayoutMk cId="2578478063" sldId="2147483697"/>
              <ac:picMk id="8" creationId="{C684A878-C2D1-C30D-4284-CD2C34AEB779}"/>
            </ac:picMkLst>
          </pc:picChg>
          <pc:picChg chg="add mod">
            <ac:chgData name="Tanner Swanson" userId="5e66082c900370a5" providerId="LiveId" clId="{4B6CB487-4F1B-486E-BAA0-FE7FAED7C5B8}" dt="2022-07-13T20:16:55.043" v="1246"/>
            <ac:picMkLst>
              <pc:docMk/>
              <pc:sldMasterMk cId="1656184971" sldId="2147483688"/>
              <pc:sldLayoutMk cId="2578478063" sldId="2147483697"/>
              <ac:picMk id="9" creationId="{AC5055F7-7C25-178C-6F4B-729B91FFB638}"/>
            </ac:picMkLst>
          </pc:picChg>
          <pc:picChg chg="del">
            <ac:chgData name="Tanner Swanson" userId="5e66082c900370a5" providerId="LiveId" clId="{4B6CB487-4F1B-486E-BAA0-FE7FAED7C5B8}" dt="2022-07-13T20:16:54.789" v="1245" actId="478"/>
            <ac:picMkLst>
              <pc:docMk/>
              <pc:sldMasterMk cId="1656184971" sldId="2147483688"/>
              <pc:sldLayoutMk cId="2578478063" sldId="2147483697"/>
              <ac:picMk id="10" creationId="{82E5E076-A7AA-F11B-EF2B-0A27C81B41B8}"/>
            </ac:picMkLst>
          </pc:picChg>
        </pc:sldLayoutChg>
      </pc:sldMasterChg>
      <pc:sldMasterChg chg="add mod addSldLayout modSldLayout">
        <pc:chgData name="Tanner Swanson" userId="5e66082c900370a5" providerId="LiveId" clId="{4B6CB487-4F1B-486E-BAA0-FE7FAED7C5B8}" dt="2022-07-13T20:24:46.705" v="1342" actId="6014"/>
        <pc:sldMasterMkLst>
          <pc:docMk/>
          <pc:sldMasterMk cId="3364640352" sldId="2147483698"/>
        </pc:sldMasterMkLst>
        <pc:sldLayoutChg chg="addSp delSp modSp add mod replId">
          <pc:chgData name="Tanner Swanson" userId="5e66082c900370a5" providerId="LiveId" clId="{4B6CB487-4F1B-486E-BAA0-FE7FAED7C5B8}" dt="2022-07-13T20:21:05.672" v="1265" actId="1076"/>
          <pc:sldLayoutMkLst>
            <pc:docMk/>
            <pc:sldMasterMk cId="3364640352" sldId="2147483698"/>
            <pc:sldLayoutMk cId="4261001988" sldId="2147483699"/>
          </pc:sldLayoutMkLst>
          <pc:spChg chg="mod">
            <ac:chgData name="Tanner Swanson" userId="5e66082c900370a5" providerId="LiveId" clId="{4B6CB487-4F1B-486E-BAA0-FE7FAED7C5B8}" dt="2022-07-13T20:20:15.829" v="1249" actId="207"/>
            <ac:spMkLst>
              <pc:docMk/>
              <pc:sldMasterMk cId="3364640352" sldId="2147483698"/>
              <pc:sldLayoutMk cId="4261001988" sldId="2147483699"/>
              <ac:spMk id="11" creationId="{91177F06-DFED-B4DD-5052-DE1181BB33E4}"/>
            </ac:spMkLst>
          </pc:spChg>
          <pc:picChg chg="add mod modCrop">
            <ac:chgData name="Tanner Swanson" userId="5e66082c900370a5" providerId="LiveId" clId="{4B6CB487-4F1B-486E-BAA0-FE7FAED7C5B8}" dt="2022-07-13T20:20:50.290" v="1258" actId="1035"/>
            <ac:picMkLst>
              <pc:docMk/>
              <pc:sldMasterMk cId="3364640352" sldId="2147483698"/>
              <pc:sldLayoutMk cId="4261001988" sldId="2147483699"/>
              <ac:picMk id="3" creationId="{D9960900-3D68-A9C3-6C9E-F35D47E2E471}"/>
            </ac:picMkLst>
          </pc:picChg>
          <pc:picChg chg="del">
            <ac:chgData name="Tanner Swanson" userId="5e66082c900370a5" providerId="LiveId" clId="{4B6CB487-4F1B-486E-BAA0-FE7FAED7C5B8}" dt="2022-07-13T20:20:53.098" v="1259" actId="478"/>
            <ac:picMkLst>
              <pc:docMk/>
              <pc:sldMasterMk cId="3364640352" sldId="2147483698"/>
              <pc:sldLayoutMk cId="4261001988" sldId="2147483699"/>
              <ac:picMk id="5" creationId="{64F29A47-520E-3B69-E797-805F5E7E2C19}"/>
            </ac:picMkLst>
          </pc:picChg>
          <pc:picChg chg="add mod">
            <ac:chgData name="Tanner Swanson" userId="5e66082c900370a5" providerId="LiveId" clId="{4B6CB487-4F1B-486E-BAA0-FE7FAED7C5B8}" dt="2022-07-13T20:21:05.672" v="1265" actId="1076"/>
            <ac:picMkLst>
              <pc:docMk/>
              <pc:sldMasterMk cId="3364640352" sldId="2147483698"/>
              <pc:sldLayoutMk cId="4261001988" sldId="2147483699"/>
              <ac:picMk id="6" creationId="{26DDC9D4-F1D1-CA12-D99F-CC0CB5E13E21}"/>
            </ac:picMkLst>
          </pc:picChg>
          <pc:picChg chg="del">
            <ac:chgData name="Tanner Swanson" userId="5e66082c900370a5" providerId="LiveId" clId="{4B6CB487-4F1B-486E-BAA0-FE7FAED7C5B8}" dt="2022-07-13T20:20:30.813" v="1251" actId="478"/>
            <ac:picMkLst>
              <pc:docMk/>
              <pc:sldMasterMk cId="3364640352" sldId="2147483698"/>
              <pc:sldLayoutMk cId="4261001988" sldId="2147483699"/>
              <ac:picMk id="8" creationId="{A4A6889D-5639-5636-1A4C-7B1C37B0970E}"/>
            </ac:picMkLst>
          </pc:picChg>
          <pc:cxnChg chg="mod">
            <ac:chgData name="Tanner Swanson" userId="5e66082c900370a5" providerId="LiveId" clId="{4B6CB487-4F1B-486E-BAA0-FE7FAED7C5B8}" dt="2022-07-13T20:20:22.252" v="1250" actId="208"/>
            <ac:cxnSpMkLst>
              <pc:docMk/>
              <pc:sldMasterMk cId="3364640352" sldId="2147483698"/>
              <pc:sldLayoutMk cId="4261001988" sldId="2147483699"/>
              <ac:cxnSpMk id="13" creationId="{1E6387BA-BF7F-0AEC-8505-48FA9700426F}"/>
            </ac:cxnSpMkLst>
          </pc:cxnChg>
        </pc:sldLayoutChg>
        <pc:sldLayoutChg chg="addSp delSp modSp add mod replId">
          <pc:chgData name="Tanner Swanson" userId="5e66082c900370a5" providerId="LiveId" clId="{4B6CB487-4F1B-486E-BAA0-FE7FAED7C5B8}" dt="2022-07-13T20:23:25.002" v="1312" actId="478"/>
          <pc:sldLayoutMkLst>
            <pc:docMk/>
            <pc:sldMasterMk cId="3364640352" sldId="2147483698"/>
            <pc:sldLayoutMk cId="868254680" sldId="2147483700"/>
          </pc:sldLayoutMkLst>
          <pc:picChg chg="add mod modCrop">
            <ac:chgData name="Tanner Swanson" userId="5e66082c900370a5" providerId="LiveId" clId="{4B6CB487-4F1B-486E-BAA0-FE7FAED7C5B8}" dt="2022-07-13T20:22:07.736" v="1286" actId="732"/>
            <ac:picMkLst>
              <pc:docMk/>
              <pc:sldMasterMk cId="3364640352" sldId="2147483698"/>
              <pc:sldLayoutMk cId="868254680" sldId="2147483700"/>
              <ac:picMk id="5" creationId="{7EA7F36D-B3A6-9ACD-0FF3-4202F3C3CFEB}"/>
            </ac:picMkLst>
          </pc:picChg>
          <pc:picChg chg="add mod ord">
            <ac:chgData name="Tanner Swanson" userId="5e66082c900370a5" providerId="LiveId" clId="{4B6CB487-4F1B-486E-BAA0-FE7FAED7C5B8}" dt="2022-07-13T20:23:23.198" v="1311" actId="171"/>
            <ac:picMkLst>
              <pc:docMk/>
              <pc:sldMasterMk cId="3364640352" sldId="2147483698"/>
              <pc:sldLayoutMk cId="868254680" sldId="2147483700"/>
              <ac:picMk id="7" creationId="{DAB991DB-B16F-7AE5-7B9D-89D89A93612F}"/>
            </ac:picMkLst>
          </pc:picChg>
          <pc:picChg chg="del">
            <ac:chgData name="Tanner Swanson" userId="5e66082c900370a5" providerId="LiveId" clId="{4B6CB487-4F1B-486E-BAA0-FE7FAED7C5B8}" dt="2022-07-13T20:23:25.002" v="1312" actId="478"/>
            <ac:picMkLst>
              <pc:docMk/>
              <pc:sldMasterMk cId="3364640352" sldId="2147483698"/>
              <pc:sldLayoutMk cId="868254680" sldId="2147483700"/>
              <ac:picMk id="9" creationId="{5DD7D172-91B1-A781-4915-ED2EAE155A31}"/>
            </ac:picMkLst>
          </pc:picChg>
          <pc:picChg chg="del">
            <ac:chgData name="Tanner Swanson" userId="5e66082c900370a5" providerId="LiveId" clId="{4B6CB487-4F1B-486E-BAA0-FE7FAED7C5B8}" dt="2022-07-13T20:22:00.065" v="1284" actId="478"/>
            <ac:picMkLst>
              <pc:docMk/>
              <pc:sldMasterMk cId="3364640352" sldId="2147483698"/>
              <pc:sldLayoutMk cId="868254680" sldId="2147483700"/>
              <ac:picMk id="10" creationId="{8E49382E-273E-FC37-C35D-47CA21FA16E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3:28.933" v="1314"/>
          <pc:sldLayoutMkLst>
            <pc:docMk/>
            <pc:sldMasterMk cId="3364640352" sldId="2147483698"/>
            <pc:sldLayoutMk cId="2620654483" sldId="2147483701"/>
          </pc:sldLayoutMkLst>
          <pc:picChg chg="del">
            <ac:chgData name="Tanner Swanson" userId="5e66082c900370a5" providerId="LiveId" clId="{4B6CB487-4F1B-486E-BAA0-FE7FAED7C5B8}" dt="2022-07-13T20:23:28.730" v="1313" actId="478"/>
            <ac:picMkLst>
              <pc:docMk/>
              <pc:sldMasterMk cId="3364640352" sldId="2147483698"/>
              <pc:sldLayoutMk cId="2620654483" sldId="2147483701"/>
              <ac:picMk id="6" creationId="{BEA4684C-E352-7965-398A-41DF7C0780B0}"/>
            </ac:picMkLst>
          </pc:picChg>
          <pc:picChg chg="add mod">
            <ac:chgData name="Tanner Swanson" userId="5e66082c900370a5" providerId="LiveId" clId="{4B6CB487-4F1B-486E-BAA0-FE7FAED7C5B8}" dt="2022-07-13T20:21:14.980" v="1267"/>
            <ac:picMkLst>
              <pc:docMk/>
              <pc:sldMasterMk cId="3364640352" sldId="2147483698"/>
              <pc:sldLayoutMk cId="2620654483" sldId="2147483701"/>
              <ac:picMk id="7" creationId="{7EDA3A19-C005-6C8C-3BCC-017D19938F6C}"/>
            </ac:picMkLst>
          </pc:picChg>
          <pc:picChg chg="del">
            <ac:chgData name="Tanner Swanson" userId="5e66082c900370a5" providerId="LiveId" clId="{4B6CB487-4F1B-486E-BAA0-FE7FAED7C5B8}" dt="2022-07-13T20:21:14.779" v="1266" actId="478"/>
            <ac:picMkLst>
              <pc:docMk/>
              <pc:sldMasterMk cId="3364640352" sldId="2147483698"/>
              <pc:sldLayoutMk cId="2620654483" sldId="2147483701"/>
              <ac:picMk id="8" creationId="{560B8C23-C78C-D6C2-5D54-3179F8BC9E99}"/>
            </ac:picMkLst>
          </pc:picChg>
          <pc:picChg chg="add mod">
            <ac:chgData name="Tanner Swanson" userId="5e66082c900370a5" providerId="LiveId" clId="{4B6CB487-4F1B-486E-BAA0-FE7FAED7C5B8}" dt="2022-07-13T20:23:28.933" v="1314"/>
            <ac:picMkLst>
              <pc:docMk/>
              <pc:sldMasterMk cId="3364640352" sldId="2147483698"/>
              <pc:sldLayoutMk cId="2620654483" sldId="2147483701"/>
              <ac:picMk id="9" creationId="{F1FA8B0A-7BF1-0455-F4CF-CC0E76DBBD16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3:31.578" v="1316"/>
          <pc:sldLayoutMkLst>
            <pc:docMk/>
            <pc:sldMasterMk cId="3364640352" sldId="2147483698"/>
            <pc:sldLayoutMk cId="1124965179" sldId="2147483702"/>
          </pc:sldLayoutMkLst>
          <pc:picChg chg="del">
            <ac:chgData name="Tanner Swanson" userId="5e66082c900370a5" providerId="LiveId" clId="{4B6CB487-4F1B-486E-BAA0-FE7FAED7C5B8}" dt="2022-07-13T20:23:31.409" v="1315" actId="478"/>
            <ac:picMkLst>
              <pc:docMk/>
              <pc:sldMasterMk cId="3364640352" sldId="2147483698"/>
              <pc:sldLayoutMk cId="1124965179" sldId="2147483702"/>
              <ac:picMk id="7" creationId="{DB981AB3-0F8A-D0CC-3A1E-F26E996DDE5D}"/>
            </ac:picMkLst>
          </pc:picChg>
          <pc:picChg chg="add mod">
            <ac:chgData name="Tanner Swanson" userId="5e66082c900370a5" providerId="LiveId" clId="{4B6CB487-4F1B-486E-BAA0-FE7FAED7C5B8}" dt="2022-07-13T20:22:11.642" v="1288"/>
            <ac:picMkLst>
              <pc:docMk/>
              <pc:sldMasterMk cId="3364640352" sldId="2147483698"/>
              <pc:sldLayoutMk cId="1124965179" sldId="2147483702"/>
              <ac:picMk id="8" creationId="{E5E0FE98-38C7-C30E-1138-F261277C9178}"/>
            </ac:picMkLst>
          </pc:picChg>
          <pc:picChg chg="add mod">
            <ac:chgData name="Tanner Swanson" userId="5e66082c900370a5" providerId="LiveId" clId="{4B6CB487-4F1B-486E-BAA0-FE7FAED7C5B8}" dt="2022-07-13T20:23:31.578" v="1316"/>
            <ac:picMkLst>
              <pc:docMk/>
              <pc:sldMasterMk cId="3364640352" sldId="2147483698"/>
              <pc:sldLayoutMk cId="1124965179" sldId="2147483702"/>
              <ac:picMk id="9" creationId="{97B576F4-FCE0-C9B0-2D7C-BCC0CB53AC67}"/>
            </ac:picMkLst>
          </pc:picChg>
          <pc:picChg chg="del">
            <ac:chgData name="Tanner Swanson" userId="5e66082c900370a5" providerId="LiveId" clId="{4B6CB487-4F1B-486E-BAA0-FE7FAED7C5B8}" dt="2022-07-13T20:22:11.442" v="1287" actId="478"/>
            <ac:picMkLst>
              <pc:docMk/>
              <pc:sldMasterMk cId="3364640352" sldId="2147483698"/>
              <pc:sldLayoutMk cId="1124965179" sldId="2147483702"/>
              <ac:picMk id="10" creationId="{AC69F876-32B3-8A19-E7F1-233DC2A338F1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3:35.187" v="1318"/>
          <pc:sldLayoutMkLst>
            <pc:docMk/>
            <pc:sldMasterMk cId="3364640352" sldId="2147483698"/>
            <pc:sldLayoutMk cId="305833953" sldId="2147483703"/>
          </pc:sldLayoutMkLst>
          <pc:picChg chg="del">
            <ac:chgData name="Tanner Swanson" userId="5e66082c900370a5" providerId="LiveId" clId="{4B6CB487-4F1B-486E-BAA0-FE7FAED7C5B8}" dt="2022-07-13T20:23:35.002" v="1317" actId="478"/>
            <ac:picMkLst>
              <pc:docMk/>
              <pc:sldMasterMk cId="3364640352" sldId="2147483698"/>
              <pc:sldLayoutMk cId="305833953" sldId="2147483703"/>
              <ac:picMk id="9" creationId="{BBB2096E-C67A-F08E-39D0-4276F8D30DA8}"/>
            </ac:picMkLst>
          </pc:picChg>
          <pc:picChg chg="add mod">
            <ac:chgData name="Tanner Swanson" userId="5e66082c900370a5" providerId="LiveId" clId="{4B6CB487-4F1B-486E-BAA0-FE7FAED7C5B8}" dt="2022-07-13T20:21:18.104" v="1269"/>
            <ac:picMkLst>
              <pc:docMk/>
              <pc:sldMasterMk cId="3364640352" sldId="2147483698"/>
              <pc:sldLayoutMk cId="305833953" sldId="2147483703"/>
              <ac:picMk id="10" creationId="{425E5B36-6D1C-A9FA-1F11-C64B9985DB2B}"/>
            </ac:picMkLst>
          </pc:picChg>
          <pc:picChg chg="add mod">
            <ac:chgData name="Tanner Swanson" userId="5e66082c900370a5" providerId="LiveId" clId="{4B6CB487-4F1B-486E-BAA0-FE7FAED7C5B8}" dt="2022-07-13T20:23:35.187" v="1318"/>
            <ac:picMkLst>
              <pc:docMk/>
              <pc:sldMasterMk cId="3364640352" sldId="2147483698"/>
              <pc:sldLayoutMk cId="305833953" sldId="2147483703"/>
              <ac:picMk id="11" creationId="{2324DF7C-C5D1-604A-A3FF-FBF57FB39D7E}"/>
            </ac:picMkLst>
          </pc:picChg>
          <pc:picChg chg="del">
            <ac:chgData name="Tanner Swanson" userId="5e66082c900370a5" providerId="LiveId" clId="{4B6CB487-4F1B-486E-BAA0-FE7FAED7C5B8}" dt="2022-07-13T20:21:17.917" v="1268" actId="478"/>
            <ac:picMkLst>
              <pc:docMk/>
              <pc:sldMasterMk cId="3364640352" sldId="2147483698"/>
              <pc:sldLayoutMk cId="305833953" sldId="2147483703"/>
              <ac:picMk id="12" creationId="{4F3BCB65-258D-F962-6D6F-088F05B07E6C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3:59.501" v="1325" actId="1076"/>
          <pc:sldLayoutMkLst>
            <pc:docMk/>
            <pc:sldMasterMk cId="3364640352" sldId="2147483698"/>
            <pc:sldLayoutMk cId="2350198847" sldId="2147483704"/>
          </pc:sldLayoutMkLst>
          <pc:spChg chg="mod">
            <ac:chgData name="Tanner Swanson" userId="5e66082c900370a5" providerId="LiveId" clId="{4B6CB487-4F1B-486E-BAA0-FE7FAED7C5B8}" dt="2022-07-13T20:22:30.932" v="1291" actId="207"/>
            <ac:spMkLst>
              <pc:docMk/>
              <pc:sldMasterMk cId="3364640352" sldId="2147483698"/>
              <pc:sldLayoutMk cId="2350198847" sldId="2147483704"/>
              <ac:spMk id="8" creationId="{67FB68EC-721C-2709-5607-351B679C06AE}"/>
            </ac:spMkLst>
          </pc:spChg>
          <pc:picChg chg="del">
            <ac:chgData name="Tanner Swanson" userId="5e66082c900370a5" providerId="LiveId" clId="{4B6CB487-4F1B-486E-BAA0-FE7FAED7C5B8}" dt="2022-07-13T20:22:33.297" v="1292" actId="478"/>
            <ac:picMkLst>
              <pc:docMk/>
              <pc:sldMasterMk cId="3364640352" sldId="2147483698"/>
              <pc:sldLayoutMk cId="2350198847" sldId="2147483704"/>
              <ac:picMk id="4" creationId="{42AE88A4-E989-7BE7-2A06-3C9D7F893461}"/>
            </ac:picMkLst>
          </pc:picChg>
          <pc:picChg chg="add mod ord modCrop">
            <ac:chgData name="Tanner Swanson" userId="5e66082c900370a5" providerId="LiveId" clId="{4B6CB487-4F1B-486E-BAA0-FE7FAED7C5B8}" dt="2022-07-13T20:22:50.082" v="1298" actId="171"/>
            <ac:picMkLst>
              <pc:docMk/>
              <pc:sldMasterMk cId="3364640352" sldId="2147483698"/>
              <pc:sldLayoutMk cId="2350198847" sldId="2147483704"/>
              <ac:picMk id="5" creationId="{FDE5CF1A-04FE-88D7-9006-336DB3E65A43}"/>
            </ac:picMkLst>
          </pc:picChg>
          <pc:picChg chg="del">
            <ac:chgData name="Tanner Swanson" userId="5e66082c900370a5" providerId="LiveId" clId="{4B6CB487-4F1B-486E-BAA0-FE7FAED7C5B8}" dt="2022-07-13T20:22:54.759" v="1299" actId="478"/>
            <ac:picMkLst>
              <pc:docMk/>
              <pc:sldMasterMk cId="3364640352" sldId="2147483698"/>
              <pc:sldLayoutMk cId="2350198847" sldId="2147483704"/>
              <ac:picMk id="7" creationId="{2216223D-56DB-E028-9D05-CD496EF1C42B}"/>
            </ac:picMkLst>
          </pc:picChg>
          <pc:picChg chg="add mod ord modCrop">
            <ac:chgData name="Tanner Swanson" userId="5e66082c900370a5" providerId="LiveId" clId="{4B6CB487-4F1B-486E-BAA0-FE7FAED7C5B8}" dt="2022-07-13T20:23:02.525" v="1302" actId="171"/>
            <ac:picMkLst>
              <pc:docMk/>
              <pc:sldMasterMk cId="3364640352" sldId="2147483698"/>
              <pc:sldLayoutMk cId="2350198847" sldId="2147483704"/>
              <ac:picMk id="9" creationId="{98EF1E90-4877-45B5-EBE7-F86CA98042DA}"/>
            </ac:picMkLst>
          </pc:picChg>
          <pc:picChg chg="del">
            <ac:chgData name="Tanner Swanson" userId="5e66082c900370a5" providerId="LiveId" clId="{4B6CB487-4F1B-486E-BAA0-FE7FAED7C5B8}" dt="2022-07-13T20:23:56.740" v="1324" actId="478"/>
            <ac:picMkLst>
              <pc:docMk/>
              <pc:sldMasterMk cId="3364640352" sldId="2147483698"/>
              <pc:sldLayoutMk cId="2350198847" sldId="2147483704"/>
              <ac:picMk id="11" creationId="{80484590-BE45-CF46-A2B8-A253FE07F4CD}"/>
            </ac:picMkLst>
          </pc:picChg>
          <pc:picChg chg="add mod">
            <ac:chgData name="Tanner Swanson" userId="5e66082c900370a5" providerId="LiveId" clId="{4B6CB487-4F1B-486E-BAA0-FE7FAED7C5B8}" dt="2022-07-13T20:23:59.501" v="1325" actId="1076"/>
            <ac:picMkLst>
              <pc:docMk/>
              <pc:sldMasterMk cId="3364640352" sldId="2147483698"/>
              <pc:sldLayoutMk cId="2350198847" sldId="2147483704"/>
              <ac:picMk id="12" creationId="{7716C609-643A-01D1-8577-31E1CE864B42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4:12.631" v="1337" actId="1037"/>
          <pc:sldLayoutMkLst>
            <pc:docMk/>
            <pc:sldMasterMk cId="3364640352" sldId="2147483698"/>
            <pc:sldLayoutMk cId="1169467367" sldId="2147483705"/>
          </pc:sldLayoutMkLst>
          <pc:picChg chg="del">
            <ac:chgData name="Tanner Swanson" userId="5e66082c900370a5" providerId="LiveId" clId="{4B6CB487-4F1B-486E-BAA0-FE7FAED7C5B8}" dt="2022-07-13T20:21:21.553" v="1270" actId="478"/>
            <ac:picMkLst>
              <pc:docMk/>
              <pc:sldMasterMk cId="3364640352" sldId="2147483698"/>
              <pc:sldLayoutMk cId="1169467367" sldId="2147483705"/>
              <ac:picMk id="4" creationId="{F7FBDE33-FA73-4F5B-4A47-17AFFEB29FF3}"/>
            </ac:picMkLst>
          </pc:picChg>
          <pc:picChg chg="del">
            <ac:chgData name="Tanner Swanson" userId="5e66082c900370a5" providerId="LiveId" clId="{4B6CB487-4F1B-486E-BAA0-FE7FAED7C5B8}" dt="2022-07-13T20:24:02.687" v="1326" actId="478"/>
            <ac:picMkLst>
              <pc:docMk/>
              <pc:sldMasterMk cId="3364640352" sldId="2147483698"/>
              <pc:sldLayoutMk cId="1169467367" sldId="2147483705"/>
              <ac:picMk id="5" creationId="{6674D9D6-60AF-EE4F-3B83-95A0582B5916}"/>
            </ac:picMkLst>
          </pc:picChg>
          <pc:picChg chg="add mod ord modCrop">
            <ac:chgData name="Tanner Swanson" userId="5e66082c900370a5" providerId="LiveId" clId="{4B6CB487-4F1B-486E-BAA0-FE7FAED7C5B8}" dt="2022-07-13T20:21:36.973" v="1279" actId="171"/>
            <ac:picMkLst>
              <pc:docMk/>
              <pc:sldMasterMk cId="3364640352" sldId="2147483698"/>
              <pc:sldLayoutMk cId="1169467367" sldId="2147483705"/>
              <ac:picMk id="6" creationId="{816856D1-B0B8-FFA2-D6E7-519F38CF38A7}"/>
            </ac:picMkLst>
          </pc:picChg>
          <pc:picChg chg="add mod">
            <ac:chgData name="Tanner Swanson" userId="5e66082c900370a5" providerId="LiveId" clId="{4B6CB487-4F1B-486E-BAA0-FE7FAED7C5B8}" dt="2022-07-13T20:24:12.631" v="1337" actId="1037"/>
            <ac:picMkLst>
              <pc:docMk/>
              <pc:sldMasterMk cId="3364640352" sldId="2147483698"/>
              <pc:sldLayoutMk cId="1169467367" sldId="2147483705"/>
              <ac:picMk id="7" creationId="{ACAF3BE9-A35E-A488-09E6-316B80888699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3:38.225" v="1320"/>
          <pc:sldLayoutMkLst>
            <pc:docMk/>
            <pc:sldMasterMk cId="3364640352" sldId="2147483698"/>
            <pc:sldLayoutMk cId="4207585083" sldId="2147483706"/>
          </pc:sldLayoutMkLst>
          <pc:picChg chg="del">
            <ac:chgData name="Tanner Swanson" userId="5e66082c900370a5" providerId="LiveId" clId="{4B6CB487-4F1B-486E-BAA0-FE7FAED7C5B8}" dt="2022-07-13T20:23:37.994" v="1319" actId="478"/>
            <ac:picMkLst>
              <pc:docMk/>
              <pc:sldMasterMk cId="3364640352" sldId="2147483698"/>
              <pc:sldLayoutMk cId="4207585083" sldId="2147483706"/>
              <ac:picMk id="7" creationId="{C9761960-A90A-19F6-05FC-302DA87CE889}"/>
            </ac:picMkLst>
          </pc:picChg>
          <pc:picChg chg="add mod">
            <ac:chgData name="Tanner Swanson" userId="5e66082c900370a5" providerId="LiveId" clId="{4B6CB487-4F1B-486E-BAA0-FE7FAED7C5B8}" dt="2022-07-13T20:22:15.516" v="1290"/>
            <ac:picMkLst>
              <pc:docMk/>
              <pc:sldMasterMk cId="3364640352" sldId="2147483698"/>
              <pc:sldLayoutMk cId="4207585083" sldId="2147483706"/>
              <ac:picMk id="8" creationId="{FD0F7BCF-DF4D-6822-6AFA-85D22A21318B}"/>
            </ac:picMkLst>
          </pc:picChg>
          <pc:picChg chg="add mod">
            <ac:chgData name="Tanner Swanson" userId="5e66082c900370a5" providerId="LiveId" clId="{4B6CB487-4F1B-486E-BAA0-FE7FAED7C5B8}" dt="2022-07-13T20:23:38.225" v="1320"/>
            <ac:picMkLst>
              <pc:docMk/>
              <pc:sldMasterMk cId="3364640352" sldId="2147483698"/>
              <pc:sldLayoutMk cId="4207585083" sldId="2147483706"/>
              <ac:picMk id="9" creationId="{D14B738D-F3B4-91B1-BEFF-28B25BA2379A}"/>
            </ac:picMkLst>
          </pc:picChg>
          <pc:picChg chg="del">
            <ac:chgData name="Tanner Swanson" userId="5e66082c900370a5" providerId="LiveId" clId="{4B6CB487-4F1B-486E-BAA0-FE7FAED7C5B8}" dt="2022-07-13T20:22:15.315" v="1289" actId="478"/>
            <ac:picMkLst>
              <pc:docMk/>
              <pc:sldMasterMk cId="3364640352" sldId="2147483698"/>
              <pc:sldLayoutMk cId="4207585083" sldId="2147483706"/>
              <ac:picMk id="10" creationId="{49DBBCE9-B379-3837-E1FB-66DF5982E9C6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4:21.072" v="1341"/>
          <pc:sldLayoutMkLst>
            <pc:docMk/>
            <pc:sldMasterMk cId="3364640352" sldId="2147483698"/>
            <pc:sldLayoutMk cId="2142104789" sldId="2147483707"/>
          </pc:sldLayoutMkLst>
          <pc:picChg chg="add mod ord">
            <ac:chgData name="Tanner Swanson" userId="5e66082c900370a5" providerId="LiveId" clId="{4B6CB487-4F1B-486E-BAA0-FE7FAED7C5B8}" dt="2022-07-13T20:21:50.011" v="1283" actId="171"/>
            <ac:picMkLst>
              <pc:docMk/>
              <pc:sldMasterMk cId="3364640352" sldId="2147483698"/>
              <pc:sldLayoutMk cId="2142104789" sldId="2147483707"/>
              <ac:picMk id="7" creationId="{AC261102-8931-09E0-6737-DFD77E23E913}"/>
            </ac:picMkLst>
          </pc:picChg>
          <pc:picChg chg="del">
            <ac:chgData name="Tanner Swanson" userId="5e66082c900370a5" providerId="LiveId" clId="{4B6CB487-4F1B-486E-BAA0-FE7FAED7C5B8}" dt="2022-07-13T20:21:46.460" v="1280" actId="478"/>
            <ac:picMkLst>
              <pc:docMk/>
              <pc:sldMasterMk cId="3364640352" sldId="2147483698"/>
              <pc:sldLayoutMk cId="2142104789" sldId="2147483707"/>
              <ac:picMk id="8" creationId="{C684A878-C2D1-C30D-4284-CD2C34AEB779}"/>
            </ac:picMkLst>
          </pc:picChg>
          <pc:picChg chg="del">
            <ac:chgData name="Tanner Swanson" userId="5e66082c900370a5" providerId="LiveId" clId="{4B6CB487-4F1B-486E-BAA0-FE7FAED7C5B8}" dt="2022-07-13T20:24:20.721" v="1340" actId="478"/>
            <ac:picMkLst>
              <pc:docMk/>
              <pc:sldMasterMk cId="3364640352" sldId="2147483698"/>
              <pc:sldLayoutMk cId="2142104789" sldId="2147483707"/>
              <ac:picMk id="9" creationId="{AC5055F7-7C25-178C-6F4B-729B91FFB638}"/>
            </ac:picMkLst>
          </pc:picChg>
          <pc:picChg chg="add del mod">
            <ac:chgData name="Tanner Swanson" userId="5e66082c900370a5" providerId="LiveId" clId="{4B6CB487-4F1B-486E-BAA0-FE7FAED7C5B8}" dt="2022-07-13T20:24:20.286" v="1339"/>
            <ac:picMkLst>
              <pc:docMk/>
              <pc:sldMasterMk cId="3364640352" sldId="2147483698"/>
              <pc:sldLayoutMk cId="2142104789" sldId="2147483707"/>
              <ac:picMk id="10" creationId="{D181847D-8E24-FCF6-91FA-B2D04E54F99C}"/>
            </ac:picMkLst>
          </pc:picChg>
          <pc:picChg chg="add mod">
            <ac:chgData name="Tanner Swanson" userId="5e66082c900370a5" providerId="LiveId" clId="{4B6CB487-4F1B-486E-BAA0-FE7FAED7C5B8}" dt="2022-07-13T20:24:21.072" v="1341"/>
            <ac:picMkLst>
              <pc:docMk/>
              <pc:sldMasterMk cId="3364640352" sldId="2147483698"/>
              <pc:sldLayoutMk cId="2142104789" sldId="2147483707"/>
              <ac:picMk id="11" creationId="{DC966EC5-574B-335A-57FB-BC40950B0C08}"/>
            </ac:picMkLst>
          </pc:picChg>
        </pc:sldLayoutChg>
      </pc:sldMasterChg>
      <pc:sldMasterChg chg="add mod addSldLayout modSldLayout">
        <pc:chgData name="Tanner Swanson" userId="5e66082c900370a5" providerId="LiveId" clId="{4B6CB487-4F1B-486E-BAA0-FE7FAED7C5B8}" dt="2022-07-13T20:31:23.779" v="1431" actId="6014"/>
        <pc:sldMasterMkLst>
          <pc:docMk/>
          <pc:sldMasterMk cId="1249456834" sldId="2147483708"/>
        </pc:sldMasterMkLst>
        <pc:sldLayoutChg chg="addSp delSp modSp add mod replId">
          <pc:chgData name="Tanner Swanson" userId="5e66082c900370a5" providerId="LiveId" clId="{4B6CB487-4F1B-486E-BAA0-FE7FAED7C5B8}" dt="2022-07-13T20:28:00.775" v="1367" actId="1076"/>
          <pc:sldLayoutMkLst>
            <pc:docMk/>
            <pc:sldMasterMk cId="1249456834" sldId="2147483708"/>
            <pc:sldLayoutMk cId="3480412891" sldId="2147483709"/>
          </pc:sldLayoutMkLst>
          <pc:spChg chg="mod">
            <ac:chgData name="Tanner Swanson" userId="5e66082c900370a5" providerId="LiveId" clId="{4B6CB487-4F1B-486E-BAA0-FE7FAED7C5B8}" dt="2022-07-13T20:26:45.408" v="1344" actId="207"/>
            <ac:spMkLst>
              <pc:docMk/>
              <pc:sldMasterMk cId="1249456834" sldId="2147483708"/>
              <pc:sldLayoutMk cId="3480412891" sldId="2147483709"/>
              <ac:spMk id="11" creationId="{91177F06-DFED-B4DD-5052-DE1181BB33E4}"/>
            </ac:spMkLst>
          </pc:spChg>
          <pc:picChg chg="del">
            <ac:chgData name="Tanner Swanson" userId="5e66082c900370a5" providerId="LiveId" clId="{4B6CB487-4F1B-486E-BAA0-FE7FAED7C5B8}" dt="2022-07-13T20:27:14.860" v="1352" actId="478"/>
            <ac:picMkLst>
              <pc:docMk/>
              <pc:sldMasterMk cId="1249456834" sldId="2147483708"/>
              <pc:sldLayoutMk cId="3480412891" sldId="2147483709"/>
              <ac:picMk id="3" creationId="{D9960900-3D68-A9C3-6C9E-F35D47E2E471}"/>
            </ac:picMkLst>
          </pc:picChg>
          <pc:picChg chg="add mod">
            <ac:chgData name="Tanner Swanson" userId="5e66082c900370a5" providerId="LiveId" clId="{4B6CB487-4F1B-486E-BAA0-FE7FAED7C5B8}" dt="2022-07-13T20:27:07.734" v="1351" actId="1076"/>
            <ac:picMkLst>
              <pc:docMk/>
              <pc:sldMasterMk cId="1249456834" sldId="2147483708"/>
              <pc:sldLayoutMk cId="3480412891" sldId="2147483709"/>
              <ac:picMk id="4" creationId="{98B6AFA4-2981-6F63-5CB2-943C7E9CD3D6}"/>
            </ac:picMkLst>
          </pc:picChg>
          <pc:picChg chg="del">
            <ac:chgData name="Tanner Swanson" userId="5e66082c900370a5" providerId="LiveId" clId="{4B6CB487-4F1B-486E-BAA0-FE7FAED7C5B8}" dt="2022-07-13T20:26:58.858" v="1346" actId="478"/>
            <ac:picMkLst>
              <pc:docMk/>
              <pc:sldMasterMk cId="1249456834" sldId="2147483708"/>
              <pc:sldLayoutMk cId="3480412891" sldId="2147483709"/>
              <ac:picMk id="6" creationId="{26DDC9D4-F1D1-CA12-D99F-CC0CB5E13E21}"/>
            </ac:picMkLst>
          </pc:picChg>
          <pc:picChg chg="add mod modCrop">
            <ac:chgData name="Tanner Swanson" userId="5e66082c900370a5" providerId="LiveId" clId="{4B6CB487-4F1B-486E-BAA0-FE7FAED7C5B8}" dt="2022-07-13T20:28:00.775" v="1367" actId="1076"/>
            <ac:picMkLst>
              <pc:docMk/>
              <pc:sldMasterMk cId="1249456834" sldId="2147483708"/>
              <pc:sldLayoutMk cId="3480412891" sldId="2147483709"/>
              <ac:picMk id="7" creationId="{238CBB91-D8E1-46CE-28CB-25F2A67E4696}"/>
            </ac:picMkLst>
          </pc:picChg>
          <pc:cxnChg chg="mod">
            <ac:chgData name="Tanner Swanson" userId="5e66082c900370a5" providerId="LiveId" clId="{4B6CB487-4F1B-486E-BAA0-FE7FAED7C5B8}" dt="2022-07-13T20:26:52.765" v="1345" actId="208"/>
            <ac:cxnSpMkLst>
              <pc:docMk/>
              <pc:sldMasterMk cId="1249456834" sldId="2147483708"/>
              <pc:sldLayoutMk cId="3480412891" sldId="2147483709"/>
              <ac:cxnSpMk id="13" creationId="{1E6387BA-BF7F-0AEC-8505-48FA9700426F}"/>
            </ac:cxnSpMkLst>
          </pc:cxnChg>
        </pc:sldLayoutChg>
        <pc:sldLayoutChg chg="addSp delSp modSp add mod replId">
          <pc:chgData name="Tanner Swanson" userId="5e66082c900370a5" providerId="LiveId" clId="{4B6CB487-4F1B-486E-BAA0-FE7FAED7C5B8}" dt="2022-07-13T20:29:35.996" v="1404" actId="478"/>
          <pc:sldLayoutMkLst>
            <pc:docMk/>
            <pc:sldMasterMk cId="1249456834" sldId="2147483708"/>
            <pc:sldLayoutMk cId="2176161636" sldId="2147483710"/>
          </pc:sldLayoutMkLst>
          <pc:picChg chg="del">
            <ac:chgData name="Tanner Swanson" userId="5e66082c900370a5" providerId="LiveId" clId="{4B6CB487-4F1B-486E-BAA0-FE7FAED7C5B8}" dt="2022-07-13T20:28:14.641" v="1372" actId="478"/>
            <ac:picMkLst>
              <pc:docMk/>
              <pc:sldMasterMk cId="1249456834" sldId="2147483708"/>
              <pc:sldLayoutMk cId="2176161636" sldId="2147483710"/>
              <ac:picMk id="5" creationId="{7EA7F36D-B3A6-9ACD-0FF3-4202F3C3CFEB}"/>
            </ac:picMkLst>
          </pc:picChg>
          <pc:picChg chg="add mod modCrop">
            <ac:chgData name="Tanner Swanson" userId="5e66082c900370a5" providerId="LiveId" clId="{4B6CB487-4F1B-486E-BAA0-FE7FAED7C5B8}" dt="2022-07-13T20:28:22.038" v="1374" actId="732"/>
            <ac:picMkLst>
              <pc:docMk/>
              <pc:sldMasterMk cId="1249456834" sldId="2147483708"/>
              <pc:sldLayoutMk cId="2176161636" sldId="2147483710"/>
              <ac:picMk id="6" creationId="{158F5CC8-53AB-A495-449C-A0EC772C2C44}"/>
            </ac:picMkLst>
          </pc:picChg>
          <pc:picChg chg="del">
            <ac:chgData name="Tanner Swanson" userId="5e66082c900370a5" providerId="LiveId" clId="{4B6CB487-4F1B-486E-BAA0-FE7FAED7C5B8}" dt="2022-07-13T20:29:35.996" v="1404" actId="478"/>
            <ac:picMkLst>
              <pc:docMk/>
              <pc:sldMasterMk cId="1249456834" sldId="2147483708"/>
              <pc:sldLayoutMk cId="2176161636" sldId="2147483710"/>
              <ac:picMk id="7" creationId="{DAB991DB-B16F-7AE5-7B9D-89D89A93612F}"/>
            </ac:picMkLst>
          </pc:picChg>
          <pc:picChg chg="add mod ord">
            <ac:chgData name="Tanner Swanson" userId="5e66082c900370a5" providerId="LiveId" clId="{4B6CB487-4F1B-486E-BAA0-FE7FAED7C5B8}" dt="2022-07-13T20:29:34.613" v="1403" actId="171"/>
            <ac:picMkLst>
              <pc:docMk/>
              <pc:sldMasterMk cId="1249456834" sldId="2147483708"/>
              <pc:sldLayoutMk cId="2176161636" sldId="2147483710"/>
              <ac:picMk id="9" creationId="{2945B9D9-3B68-1D65-FBA4-29E394DBD3C2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9:39.812" v="1406"/>
          <pc:sldLayoutMkLst>
            <pc:docMk/>
            <pc:sldMasterMk cId="1249456834" sldId="2147483708"/>
            <pc:sldLayoutMk cId="3194489070" sldId="2147483711"/>
          </pc:sldLayoutMkLst>
          <pc:picChg chg="add mod">
            <ac:chgData name="Tanner Swanson" userId="5e66082c900370a5" providerId="LiveId" clId="{4B6CB487-4F1B-486E-BAA0-FE7FAED7C5B8}" dt="2022-07-13T20:28:06.561" v="1369"/>
            <ac:picMkLst>
              <pc:docMk/>
              <pc:sldMasterMk cId="1249456834" sldId="2147483708"/>
              <pc:sldLayoutMk cId="3194489070" sldId="2147483711"/>
              <ac:picMk id="6" creationId="{484CEF7C-38E7-2584-F1F1-A66C87863B94}"/>
            </ac:picMkLst>
          </pc:picChg>
          <pc:picChg chg="del">
            <ac:chgData name="Tanner Swanson" userId="5e66082c900370a5" providerId="LiveId" clId="{4B6CB487-4F1B-486E-BAA0-FE7FAED7C5B8}" dt="2022-07-13T20:28:06.362" v="1368" actId="478"/>
            <ac:picMkLst>
              <pc:docMk/>
              <pc:sldMasterMk cId="1249456834" sldId="2147483708"/>
              <pc:sldLayoutMk cId="3194489070" sldId="2147483711"/>
              <ac:picMk id="7" creationId="{7EDA3A19-C005-6C8C-3BCC-017D19938F6C}"/>
            </ac:picMkLst>
          </pc:picChg>
          <pc:picChg chg="add mod">
            <ac:chgData name="Tanner Swanson" userId="5e66082c900370a5" providerId="LiveId" clId="{4B6CB487-4F1B-486E-BAA0-FE7FAED7C5B8}" dt="2022-07-13T20:29:39.812" v="1406"/>
            <ac:picMkLst>
              <pc:docMk/>
              <pc:sldMasterMk cId="1249456834" sldId="2147483708"/>
              <pc:sldLayoutMk cId="3194489070" sldId="2147483711"/>
              <ac:picMk id="8" creationId="{1865D2A0-AF26-E1CF-14E6-02BCE788053A}"/>
            </ac:picMkLst>
          </pc:picChg>
          <pc:picChg chg="del">
            <ac:chgData name="Tanner Swanson" userId="5e66082c900370a5" providerId="LiveId" clId="{4B6CB487-4F1B-486E-BAA0-FE7FAED7C5B8}" dt="2022-07-13T20:29:39.626" v="1405" actId="478"/>
            <ac:picMkLst>
              <pc:docMk/>
              <pc:sldMasterMk cId="1249456834" sldId="2147483708"/>
              <pc:sldLayoutMk cId="3194489070" sldId="2147483711"/>
              <ac:picMk id="9" creationId="{F1FA8B0A-7BF1-0455-F4CF-CC0E76DBBD16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9:42.129" v="1408"/>
          <pc:sldLayoutMkLst>
            <pc:docMk/>
            <pc:sldMasterMk cId="1249456834" sldId="2147483708"/>
            <pc:sldLayoutMk cId="2062779210" sldId="2147483712"/>
          </pc:sldLayoutMkLst>
          <pc:picChg chg="add mod">
            <ac:chgData name="Tanner Swanson" userId="5e66082c900370a5" providerId="LiveId" clId="{4B6CB487-4F1B-486E-BAA0-FE7FAED7C5B8}" dt="2022-07-13T20:28:26.591" v="1376"/>
            <ac:picMkLst>
              <pc:docMk/>
              <pc:sldMasterMk cId="1249456834" sldId="2147483708"/>
              <pc:sldLayoutMk cId="2062779210" sldId="2147483712"/>
              <ac:picMk id="7" creationId="{82580BC8-0D23-8784-00B0-D2DC3AAEEEFF}"/>
            </ac:picMkLst>
          </pc:picChg>
          <pc:picChg chg="del">
            <ac:chgData name="Tanner Swanson" userId="5e66082c900370a5" providerId="LiveId" clId="{4B6CB487-4F1B-486E-BAA0-FE7FAED7C5B8}" dt="2022-07-13T20:28:26.389" v="1375" actId="478"/>
            <ac:picMkLst>
              <pc:docMk/>
              <pc:sldMasterMk cId="1249456834" sldId="2147483708"/>
              <pc:sldLayoutMk cId="2062779210" sldId="2147483712"/>
              <ac:picMk id="8" creationId="{E5E0FE98-38C7-C30E-1138-F261277C9178}"/>
            </ac:picMkLst>
          </pc:picChg>
          <pc:picChg chg="del">
            <ac:chgData name="Tanner Swanson" userId="5e66082c900370a5" providerId="LiveId" clId="{4B6CB487-4F1B-486E-BAA0-FE7FAED7C5B8}" dt="2022-07-13T20:29:41.967" v="1407" actId="478"/>
            <ac:picMkLst>
              <pc:docMk/>
              <pc:sldMasterMk cId="1249456834" sldId="2147483708"/>
              <pc:sldLayoutMk cId="2062779210" sldId="2147483712"/>
              <ac:picMk id="9" creationId="{97B576F4-FCE0-C9B0-2D7C-BCC0CB53AC67}"/>
            </ac:picMkLst>
          </pc:picChg>
          <pc:picChg chg="add mod">
            <ac:chgData name="Tanner Swanson" userId="5e66082c900370a5" providerId="LiveId" clId="{4B6CB487-4F1B-486E-BAA0-FE7FAED7C5B8}" dt="2022-07-13T20:29:42.129" v="1408"/>
            <ac:picMkLst>
              <pc:docMk/>
              <pc:sldMasterMk cId="1249456834" sldId="2147483708"/>
              <pc:sldLayoutMk cId="2062779210" sldId="2147483712"/>
              <ac:picMk id="10" creationId="{86C9D3C8-000B-847D-21B3-F5251C49AAFB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9:44.621" v="1410"/>
          <pc:sldLayoutMkLst>
            <pc:docMk/>
            <pc:sldMasterMk cId="1249456834" sldId="2147483708"/>
            <pc:sldLayoutMk cId="2746292910" sldId="2147483713"/>
          </pc:sldLayoutMkLst>
          <pc:picChg chg="add mod">
            <ac:chgData name="Tanner Swanson" userId="5e66082c900370a5" providerId="LiveId" clId="{4B6CB487-4F1B-486E-BAA0-FE7FAED7C5B8}" dt="2022-07-13T20:28:09.811" v="1371"/>
            <ac:picMkLst>
              <pc:docMk/>
              <pc:sldMasterMk cId="1249456834" sldId="2147483708"/>
              <pc:sldLayoutMk cId="2746292910" sldId="2147483713"/>
              <ac:picMk id="9" creationId="{93C17B06-B84B-6F0C-10C5-632F671C3DFE}"/>
            </ac:picMkLst>
          </pc:picChg>
          <pc:picChg chg="del">
            <ac:chgData name="Tanner Swanson" userId="5e66082c900370a5" providerId="LiveId" clId="{4B6CB487-4F1B-486E-BAA0-FE7FAED7C5B8}" dt="2022-07-13T20:28:09.580" v="1370" actId="478"/>
            <ac:picMkLst>
              <pc:docMk/>
              <pc:sldMasterMk cId="1249456834" sldId="2147483708"/>
              <pc:sldLayoutMk cId="2746292910" sldId="2147483713"/>
              <ac:picMk id="10" creationId="{425E5B36-6D1C-A9FA-1F11-C64B9985DB2B}"/>
            </ac:picMkLst>
          </pc:picChg>
          <pc:picChg chg="del">
            <ac:chgData name="Tanner Swanson" userId="5e66082c900370a5" providerId="LiveId" clId="{4B6CB487-4F1B-486E-BAA0-FE7FAED7C5B8}" dt="2022-07-13T20:29:44.434" v="1409" actId="478"/>
            <ac:picMkLst>
              <pc:docMk/>
              <pc:sldMasterMk cId="1249456834" sldId="2147483708"/>
              <pc:sldLayoutMk cId="2746292910" sldId="2147483713"/>
              <ac:picMk id="11" creationId="{2324DF7C-C5D1-604A-A3FF-FBF57FB39D7E}"/>
            </ac:picMkLst>
          </pc:picChg>
          <pc:picChg chg="add mod">
            <ac:chgData name="Tanner Swanson" userId="5e66082c900370a5" providerId="LiveId" clId="{4B6CB487-4F1B-486E-BAA0-FE7FAED7C5B8}" dt="2022-07-13T20:29:44.621" v="1410"/>
            <ac:picMkLst>
              <pc:docMk/>
              <pc:sldMasterMk cId="1249456834" sldId="2147483708"/>
              <pc:sldLayoutMk cId="2746292910" sldId="2147483713"/>
              <ac:picMk id="12" creationId="{5A7E028F-2AA5-B088-BE1E-6AC4A0F2991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0:23.756" v="1430" actId="1076"/>
          <pc:sldLayoutMkLst>
            <pc:docMk/>
            <pc:sldMasterMk cId="1249456834" sldId="2147483708"/>
            <pc:sldLayoutMk cId="4180196642" sldId="2147483714"/>
          </pc:sldLayoutMkLst>
          <pc:spChg chg="mod">
            <ac:chgData name="Tanner Swanson" userId="5e66082c900370a5" providerId="LiveId" clId="{4B6CB487-4F1B-486E-BAA0-FE7FAED7C5B8}" dt="2022-07-13T20:28:39.938" v="1379" actId="207"/>
            <ac:spMkLst>
              <pc:docMk/>
              <pc:sldMasterMk cId="1249456834" sldId="2147483708"/>
              <pc:sldLayoutMk cId="4180196642" sldId="2147483714"/>
              <ac:spMk id="8" creationId="{67FB68EC-721C-2709-5607-351B679C06AE}"/>
            </ac:spMkLst>
          </pc:spChg>
          <pc:picChg chg="add mod ord modCrop">
            <ac:chgData name="Tanner Swanson" userId="5e66082c900370a5" providerId="LiveId" clId="{4B6CB487-4F1B-486E-BAA0-FE7FAED7C5B8}" dt="2022-07-13T20:29:00.954" v="1387" actId="732"/>
            <ac:picMkLst>
              <pc:docMk/>
              <pc:sldMasterMk cId="1249456834" sldId="2147483708"/>
              <pc:sldLayoutMk cId="4180196642" sldId="2147483714"/>
              <ac:picMk id="4" creationId="{5F22A0A5-53E0-37C1-90F5-10834624470D}"/>
            </ac:picMkLst>
          </pc:picChg>
          <pc:picChg chg="del">
            <ac:chgData name="Tanner Swanson" userId="5e66082c900370a5" providerId="LiveId" clId="{4B6CB487-4F1B-486E-BAA0-FE7FAED7C5B8}" dt="2022-07-13T20:28:42.712" v="1380" actId="478"/>
            <ac:picMkLst>
              <pc:docMk/>
              <pc:sldMasterMk cId="1249456834" sldId="2147483708"/>
              <pc:sldLayoutMk cId="4180196642" sldId="2147483714"/>
              <ac:picMk id="5" creationId="{FDE5CF1A-04FE-88D7-9006-336DB3E65A43}"/>
            </ac:picMkLst>
          </pc:picChg>
          <pc:picChg chg="add mod ord modCrop">
            <ac:chgData name="Tanner Swanson" userId="5e66082c900370a5" providerId="LiveId" clId="{4B6CB487-4F1B-486E-BAA0-FE7FAED7C5B8}" dt="2022-07-13T20:29:11.226" v="1392" actId="732"/>
            <ac:picMkLst>
              <pc:docMk/>
              <pc:sldMasterMk cId="1249456834" sldId="2147483708"/>
              <pc:sldLayoutMk cId="4180196642" sldId="2147483714"/>
              <ac:picMk id="7" creationId="{9ED53D97-7B8E-7706-BC9B-20258BE6A980}"/>
            </ac:picMkLst>
          </pc:picChg>
          <pc:picChg chg="del">
            <ac:chgData name="Tanner Swanson" userId="5e66082c900370a5" providerId="LiveId" clId="{4B6CB487-4F1B-486E-BAA0-FE7FAED7C5B8}" dt="2022-07-13T20:29:04.047" v="1388" actId="478"/>
            <ac:picMkLst>
              <pc:docMk/>
              <pc:sldMasterMk cId="1249456834" sldId="2147483708"/>
              <pc:sldLayoutMk cId="4180196642" sldId="2147483714"/>
              <ac:picMk id="9" creationId="{98EF1E90-4877-45B5-EBE7-F86CA98042DA}"/>
            </ac:picMkLst>
          </pc:picChg>
          <pc:picChg chg="add mod">
            <ac:chgData name="Tanner Swanson" userId="5e66082c900370a5" providerId="LiveId" clId="{4B6CB487-4F1B-486E-BAA0-FE7FAED7C5B8}" dt="2022-07-13T20:30:23.756" v="1430" actId="1076"/>
            <ac:picMkLst>
              <pc:docMk/>
              <pc:sldMasterMk cId="1249456834" sldId="2147483708"/>
              <pc:sldLayoutMk cId="4180196642" sldId="2147483714"/>
              <ac:picMk id="11" creationId="{E07CEABA-D66A-5B3A-E804-9C16D015986B}"/>
            </ac:picMkLst>
          </pc:picChg>
          <pc:picChg chg="del">
            <ac:chgData name="Tanner Swanson" userId="5e66082c900370a5" providerId="LiveId" clId="{4B6CB487-4F1B-486E-BAA0-FE7FAED7C5B8}" dt="2022-07-13T20:30:20.206" v="1427" actId="478"/>
            <ac:picMkLst>
              <pc:docMk/>
              <pc:sldMasterMk cId="1249456834" sldId="2147483708"/>
              <pc:sldLayoutMk cId="4180196642" sldId="2147483714"/>
              <ac:picMk id="12" creationId="{7716C609-643A-01D1-8577-31E1CE864B42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0:16.720" v="1426" actId="14100"/>
          <pc:sldLayoutMkLst>
            <pc:docMk/>
            <pc:sldMasterMk cId="1249456834" sldId="2147483708"/>
            <pc:sldLayoutMk cId="2831179930" sldId="2147483715"/>
          </pc:sldLayoutMkLst>
          <pc:picChg chg="add mod ord">
            <ac:chgData name="Tanner Swanson" userId="5e66082c900370a5" providerId="LiveId" clId="{4B6CB487-4F1B-486E-BAA0-FE7FAED7C5B8}" dt="2022-07-13T20:30:16.720" v="1426" actId="14100"/>
            <ac:picMkLst>
              <pc:docMk/>
              <pc:sldMasterMk cId="1249456834" sldId="2147483708"/>
              <pc:sldLayoutMk cId="2831179930" sldId="2147483715"/>
              <ac:picMk id="3" creationId="{6883291B-459A-0FD9-668A-16B32124D4B9}"/>
            </ac:picMkLst>
          </pc:picChg>
          <pc:picChg chg="add mod ord">
            <ac:chgData name="Tanner Swanson" userId="5e66082c900370a5" providerId="LiveId" clId="{4B6CB487-4F1B-486E-BAA0-FE7FAED7C5B8}" dt="2022-07-13T20:27:43.313" v="1362" actId="171"/>
            <ac:picMkLst>
              <pc:docMk/>
              <pc:sldMasterMk cId="1249456834" sldId="2147483708"/>
              <pc:sldLayoutMk cId="2831179930" sldId="2147483715"/>
              <ac:picMk id="4" creationId="{DDA4C3EA-7BA3-8529-BDAC-495D23A35EE9}"/>
            </ac:picMkLst>
          </pc:picChg>
          <pc:picChg chg="del">
            <ac:chgData name="Tanner Swanson" userId="5e66082c900370a5" providerId="LiveId" clId="{4B6CB487-4F1B-486E-BAA0-FE7FAED7C5B8}" dt="2022-07-13T20:27:31.620" v="1355" actId="478"/>
            <ac:picMkLst>
              <pc:docMk/>
              <pc:sldMasterMk cId="1249456834" sldId="2147483708"/>
              <pc:sldLayoutMk cId="2831179930" sldId="2147483715"/>
              <ac:picMk id="6" creationId="{816856D1-B0B8-FFA2-D6E7-519F38CF38A7}"/>
            </ac:picMkLst>
          </pc:picChg>
          <pc:picChg chg="del">
            <ac:chgData name="Tanner Swanson" userId="5e66082c900370a5" providerId="LiveId" clId="{4B6CB487-4F1B-486E-BAA0-FE7FAED7C5B8}" dt="2022-07-13T20:30:06.921" v="1422" actId="478"/>
            <ac:picMkLst>
              <pc:docMk/>
              <pc:sldMasterMk cId="1249456834" sldId="2147483708"/>
              <pc:sldLayoutMk cId="2831179930" sldId="2147483715"/>
              <ac:picMk id="7" creationId="{ACAF3BE9-A35E-A488-09E6-316B80888699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29:47.713" v="1412"/>
          <pc:sldLayoutMkLst>
            <pc:docMk/>
            <pc:sldMasterMk cId="1249456834" sldId="2147483708"/>
            <pc:sldLayoutMk cId="3906591277" sldId="2147483716"/>
          </pc:sldLayoutMkLst>
          <pc:picChg chg="add mod">
            <ac:chgData name="Tanner Swanson" userId="5e66082c900370a5" providerId="LiveId" clId="{4B6CB487-4F1B-486E-BAA0-FE7FAED7C5B8}" dt="2022-07-13T20:28:29.813" v="1378"/>
            <ac:picMkLst>
              <pc:docMk/>
              <pc:sldMasterMk cId="1249456834" sldId="2147483708"/>
              <pc:sldLayoutMk cId="3906591277" sldId="2147483716"/>
              <ac:picMk id="7" creationId="{08959FE5-0AEB-36E3-8857-0203752BFA3F}"/>
            </ac:picMkLst>
          </pc:picChg>
          <pc:picChg chg="del">
            <ac:chgData name="Tanner Swanson" userId="5e66082c900370a5" providerId="LiveId" clId="{4B6CB487-4F1B-486E-BAA0-FE7FAED7C5B8}" dt="2022-07-13T20:28:29.634" v="1377" actId="478"/>
            <ac:picMkLst>
              <pc:docMk/>
              <pc:sldMasterMk cId="1249456834" sldId="2147483708"/>
              <pc:sldLayoutMk cId="3906591277" sldId="2147483716"/>
              <ac:picMk id="8" creationId="{FD0F7BCF-DF4D-6822-6AFA-85D22A21318B}"/>
            </ac:picMkLst>
          </pc:picChg>
          <pc:picChg chg="del">
            <ac:chgData name="Tanner Swanson" userId="5e66082c900370a5" providerId="LiveId" clId="{4B6CB487-4F1B-486E-BAA0-FE7FAED7C5B8}" dt="2022-07-13T20:29:47.496" v="1411" actId="478"/>
            <ac:picMkLst>
              <pc:docMk/>
              <pc:sldMasterMk cId="1249456834" sldId="2147483708"/>
              <pc:sldLayoutMk cId="3906591277" sldId="2147483716"/>
              <ac:picMk id="9" creationId="{D14B738D-F3B4-91B1-BEFF-28B25BA2379A}"/>
            </ac:picMkLst>
          </pc:picChg>
          <pc:picChg chg="add mod">
            <ac:chgData name="Tanner Swanson" userId="5e66082c900370a5" providerId="LiveId" clId="{4B6CB487-4F1B-486E-BAA0-FE7FAED7C5B8}" dt="2022-07-13T20:29:47.713" v="1412"/>
            <ac:picMkLst>
              <pc:docMk/>
              <pc:sldMasterMk cId="1249456834" sldId="2147483708"/>
              <pc:sldLayoutMk cId="3906591277" sldId="2147483716"/>
              <ac:picMk id="10" creationId="{31CEE2ED-9BF9-B754-46D2-D2DAEE7F81C5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0:13.339" v="1425" actId="14100"/>
          <pc:sldLayoutMkLst>
            <pc:docMk/>
            <pc:sldMasterMk cId="1249456834" sldId="2147483708"/>
            <pc:sldLayoutMk cId="1242520396" sldId="2147483717"/>
          </pc:sldLayoutMkLst>
          <pc:picChg chg="del">
            <ac:chgData name="Tanner Swanson" userId="5e66082c900370a5" providerId="LiveId" clId="{4B6CB487-4F1B-486E-BAA0-FE7FAED7C5B8}" dt="2022-07-13T20:27:47.094" v="1363" actId="478"/>
            <ac:picMkLst>
              <pc:docMk/>
              <pc:sldMasterMk cId="1249456834" sldId="2147483708"/>
              <pc:sldLayoutMk cId="1242520396" sldId="2147483717"/>
              <ac:picMk id="7" creationId="{AC261102-8931-09E0-6737-DFD77E23E913}"/>
            </ac:picMkLst>
          </pc:picChg>
          <pc:picChg chg="add mod ord">
            <ac:chgData name="Tanner Swanson" userId="5e66082c900370a5" providerId="LiveId" clId="{4B6CB487-4F1B-486E-BAA0-FE7FAED7C5B8}" dt="2022-07-13T20:27:49.706" v="1365" actId="171"/>
            <ac:picMkLst>
              <pc:docMk/>
              <pc:sldMasterMk cId="1249456834" sldId="2147483708"/>
              <pc:sldLayoutMk cId="1242520396" sldId="2147483717"/>
              <ac:picMk id="8" creationId="{299C9D21-ECDD-68B0-BEBF-E05146060244}"/>
            </ac:picMkLst>
          </pc:picChg>
          <pc:picChg chg="add mod">
            <ac:chgData name="Tanner Swanson" userId="5e66082c900370a5" providerId="LiveId" clId="{4B6CB487-4F1B-486E-BAA0-FE7FAED7C5B8}" dt="2022-07-13T20:30:13.339" v="1425" actId="14100"/>
            <ac:picMkLst>
              <pc:docMk/>
              <pc:sldMasterMk cId="1249456834" sldId="2147483708"/>
              <pc:sldLayoutMk cId="1242520396" sldId="2147483717"/>
              <ac:picMk id="9" creationId="{E6E0ADA4-8C74-9B6B-8A38-D8DEA2E14FBA}"/>
            </ac:picMkLst>
          </pc:picChg>
          <pc:picChg chg="del">
            <ac:chgData name="Tanner Swanson" userId="5e66082c900370a5" providerId="LiveId" clId="{4B6CB487-4F1B-486E-BAA0-FE7FAED7C5B8}" dt="2022-07-13T20:30:10.931" v="1423" actId="478"/>
            <ac:picMkLst>
              <pc:docMk/>
              <pc:sldMasterMk cId="1249456834" sldId="2147483708"/>
              <pc:sldLayoutMk cId="1242520396" sldId="2147483717"/>
              <ac:picMk id="11" creationId="{DC966EC5-574B-335A-57FB-BC40950B0C08}"/>
            </ac:picMkLst>
          </pc:picChg>
        </pc:sldLayoutChg>
      </pc:sldMasterChg>
      <pc:sldMasterChg chg="add mod addSldLayout modSldLayout">
        <pc:chgData name="Tanner Swanson" userId="5e66082c900370a5" providerId="LiveId" clId="{4B6CB487-4F1B-486E-BAA0-FE7FAED7C5B8}" dt="2022-07-13T20:37:52.317" v="1525"/>
        <pc:sldMasterMkLst>
          <pc:docMk/>
          <pc:sldMasterMk cId="912331271" sldId="2147483718"/>
        </pc:sldMasterMkLst>
        <pc:sldLayoutChg chg="addSp delSp modSp add mod replId">
          <pc:chgData name="Tanner Swanson" userId="5e66082c900370a5" providerId="LiveId" clId="{4B6CB487-4F1B-486E-BAA0-FE7FAED7C5B8}" dt="2022-07-13T20:35:07.673" v="1456" actId="1076"/>
          <pc:sldLayoutMkLst>
            <pc:docMk/>
            <pc:sldMasterMk cId="912331271" sldId="2147483718"/>
            <pc:sldLayoutMk cId="3976565202" sldId="2147483719"/>
          </pc:sldLayoutMkLst>
          <pc:spChg chg="mod">
            <ac:chgData name="Tanner Swanson" userId="5e66082c900370a5" providerId="LiveId" clId="{4B6CB487-4F1B-486E-BAA0-FE7FAED7C5B8}" dt="2022-07-13T20:33:54.296" v="1433" actId="207"/>
            <ac:spMkLst>
              <pc:docMk/>
              <pc:sldMasterMk cId="912331271" sldId="2147483718"/>
              <pc:sldLayoutMk cId="3976565202" sldId="2147483719"/>
              <ac:spMk id="11" creationId="{91177F06-DFED-B4DD-5052-DE1181BB33E4}"/>
            </ac:spMkLst>
          </pc:spChg>
          <pc:picChg chg="add mod">
            <ac:chgData name="Tanner Swanson" userId="5e66082c900370a5" providerId="LiveId" clId="{4B6CB487-4F1B-486E-BAA0-FE7FAED7C5B8}" dt="2022-07-13T20:34:17.862" v="1441" actId="1076"/>
            <ac:picMkLst>
              <pc:docMk/>
              <pc:sldMasterMk cId="912331271" sldId="2147483718"/>
              <pc:sldLayoutMk cId="3976565202" sldId="2147483719"/>
              <ac:picMk id="3" creationId="{CC0429BB-4CFA-9CE4-8940-055BBB8699BC}"/>
            </ac:picMkLst>
          </pc:picChg>
          <pc:picChg chg="del">
            <ac:chgData name="Tanner Swanson" userId="5e66082c900370a5" providerId="LiveId" clId="{4B6CB487-4F1B-486E-BAA0-FE7FAED7C5B8}" dt="2022-07-13T20:34:05.537" v="1435" actId="478"/>
            <ac:picMkLst>
              <pc:docMk/>
              <pc:sldMasterMk cId="912331271" sldId="2147483718"/>
              <pc:sldLayoutMk cId="3976565202" sldId="2147483719"/>
              <ac:picMk id="4" creationId="{98B6AFA4-2981-6F63-5CB2-943C7E9CD3D6}"/>
            </ac:picMkLst>
          </pc:picChg>
          <pc:picChg chg="add mod modCrop">
            <ac:chgData name="Tanner Swanson" userId="5e66082c900370a5" providerId="LiveId" clId="{4B6CB487-4F1B-486E-BAA0-FE7FAED7C5B8}" dt="2022-07-13T20:35:07.673" v="1456" actId="1076"/>
            <ac:picMkLst>
              <pc:docMk/>
              <pc:sldMasterMk cId="912331271" sldId="2147483718"/>
              <pc:sldLayoutMk cId="3976565202" sldId="2147483719"/>
              <ac:picMk id="6" creationId="{A9DD2736-4ED3-1823-9389-3962F04D304F}"/>
            </ac:picMkLst>
          </pc:picChg>
          <pc:picChg chg="del">
            <ac:chgData name="Tanner Swanson" userId="5e66082c900370a5" providerId="LiveId" clId="{4B6CB487-4F1B-486E-BAA0-FE7FAED7C5B8}" dt="2022-07-13T20:34:21.519" v="1442" actId="478"/>
            <ac:picMkLst>
              <pc:docMk/>
              <pc:sldMasterMk cId="912331271" sldId="2147483718"/>
              <pc:sldLayoutMk cId="3976565202" sldId="2147483719"/>
              <ac:picMk id="7" creationId="{238CBB91-D8E1-46CE-28CB-25F2A67E4696}"/>
            </ac:picMkLst>
          </pc:picChg>
          <pc:cxnChg chg="mod">
            <ac:chgData name="Tanner Swanson" userId="5e66082c900370a5" providerId="LiveId" clId="{4B6CB487-4F1B-486E-BAA0-FE7FAED7C5B8}" dt="2022-07-13T20:34:01.522" v="1434" actId="208"/>
            <ac:cxnSpMkLst>
              <pc:docMk/>
              <pc:sldMasterMk cId="912331271" sldId="2147483718"/>
              <pc:sldLayoutMk cId="3976565202" sldId="2147483719"/>
              <ac:cxnSpMk id="13" creationId="{1E6387BA-BF7F-0AEC-8505-48FA9700426F}"/>
            </ac:cxnSpMkLst>
          </pc:cxnChg>
        </pc:sldLayoutChg>
        <pc:sldLayoutChg chg="addSp delSp modSp add mod replId">
          <pc:chgData name="Tanner Swanson" userId="5e66082c900370a5" providerId="LiveId" clId="{4B6CB487-4F1B-486E-BAA0-FE7FAED7C5B8}" dt="2022-07-13T20:36:51.233" v="1493" actId="478"/>
          <pc:sldLayoutMkLst>
            <pc:docMk/>
            <pc:sldMasterMk cId="912331271" sldId="2147483718"/>
            <pc:sldLayoutMk cId="1135110893" sldId="2147483720"/>
          </pc:sldLayoutMkLst>
          <pc:picChg chg="add mod modCrop">
            <ac:chgData name="Tanner Swanson" userId="5e66082c900370a5" providerId="LiveId" clId="{4B6CB487-4F1B-486E-BAA0-FE7FAED7C5B8}" dt="2022-07-13T20:35:29.664" v="1465" actId="732"/>
            <ac:picMkLst>
              <pc:docMk/>
              <pc:sldMasterMk cId="912331271" sldId="2147483718"/>
              <pc:sldLayoutMk cId="1135110893" sldId="2147483720"/>
              <ac:picMk id="5" creationId="{BBEA137F-B832-6D9A-3077-0A05A9C03B83}"/>
            </ac:picMkLst>
          </pc:picChg>
          <pc:picChg chg="del">
            <ac:chgData name="Tanner Swanson" userId="5e66082c900370a5" providerId="LiveId" clId="{4B6CB487-4F1B-486E-BAA0-FE7FAED7C5B8}" dt="2022-07-13T20:35:24.451" v="1463" actId="478"/>
            <ac:picMkLst>
              <pc:docMk/>
              <pc:sldMasterMk cId="912331271" sldId="2147483718"/>
              <pc:sldLayoutMk cId="1135110893" sldId="2147483720"/>
              <ac:picMk id="6" creationId="{158F5CC8-53AB-A495-449C-A0EC772C2C44}"/>
            </ac:picMkLst>
          </pc:picChg>
          <pc:picChg chg="add mod ord">
            <ac:chgData name="Tanner Swanson" userId="5e66082c900370a5" providerId="LiveId" clId="{4B6CB487-4F1B-486E-BAA0-FE7FAED7C5B8}" dt="2022-07-13T20:36:49.889" v="1492" actId="171"/>
            <ac:picMkLst>
              <pc:docMk/>
              <pc:sldMasterMk cId="912331271" sldId="2147483718"/>
              <pc:sldLayoutMk cId="1135110893" sldId="2147483720"/>
              <ac:picMk id="8" creationId="{0E5A94AE-2E85-5460-E1B7-654EA24A14FD}"/>
            </ac:picMkLst>
          </pc:picChg>
          <pc:picChg chg="del">
            <ac:chgData name="Tanner Swanson" userId="5e66082c900370a5" providerId="LiveId" clId="{4B6CB487-4F1B-486E-BAA0-FE7FAED7C5B8}" dt="2022-07-13T20:36:51.233" v="1493" actId="478"/>
            <ac:picMkLst>
              <pc:docMk/>
              <pc:sldMasterMk cId="912331271" sldId="2147483718"/>
              <pc:sldLayoutMk cId="1135110893" sldId="2147483720"/>
              <ac:picMk id="9" creationId="{2945B9D9-3B68-1D65-FBA4-29E394DBD3C2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6:55.431" v="1495"/>
          <pc:sldLayoutMkLst>
            <pc:docMk/>
            <pc:sldMasterMk cId="912331271" sldId="2147483718"/>
            <pc:sldLayoutMk cId="3276721057" sldId="2147483721"/>
          </pc:sldLayoutMkLst>
          <pc:picChg chg="del">
            <ac:chgData name="Tanner Swanson" userId="5e66082c900370a5" providerId="LiveId" clId="{4B6CB487-4F1B-486E-BAA0-FE7FAED7C5B8}" dt="2022-07-13T20:35:13.361" v="1459" actId="478"/>
            <ac:picMkLst>
              <pc:docMk/>
              <pc:sldMasterMk cId="912331271" sldId="2147483718"/>
              <pc:sldLayoutMk cId="3276721057" sldId="2147483721"/>
              <ac:picMk id="6" creationId="{484CEF7C-38E7-2584-F1F1-A66C87863B94}"/>
            </ac:picMkLst>
          </pc:picChg>
          <pc:picChg chg="add del mod">
            <ac:chgData name="Tanner Swanson" userId="5e66082c900370a5" providerId="LiveId" clId="{4B6CB487-4F1B-486E-BAA0-FE7FAED7C5B8}" dt="2022-07-13T20:35:12.172" v="1458"/>
            <ac:picMkLst>
              <pc:docMk/>
              <pc:sldMasterMk cId="912331271" sldId="2147483718"/>
              <pc:sldLayoutMk cId="3276721057" sldId="2147483721"/>
              <ac:picMk id="7" creationId="{9E14297B-1592-585E-D7AE-B2D41680876E}"/>
            </ac:picMkLst>
          </pc:picChg>
          <pc:picChg chg="del">
            <ac:chgData name="Tanner Swanson" userId="5e66082c900370a5" providerId="LiveId" clId="{4B6CB487-4F1B-486E-BAA0-FE7FAED7C5B8}" dt="2022-07-13T20:36:55.220" v="1494" actId="478"/>
            <ac:picMkLst>
              <pc:docMk/>
              <pc:sldMasterMk cId="912331271" sldId="2147483718"/>
              <pc:sldLayoutMk cId="3276721057" sldId="2147483721"/>
              <ac:picMk id="8" creationId="{1865D2A0-AF26-E1CF-14E6-02BCE788053A}"/>
            </ac:picMkLst>
          </pc:picChg>
          <pc:picChg chg="add mod">
            <ac:chgData name="Tanner Swanson" userId="5e66082c900370a5" providerId="LiveId" clId="{4B6CB487-4F1B-486E-BAA0-FE7FAED7C5B8}" dt="2022-07-13T20:35:13.530" v="1460"/>
            <ac:picMkLst>
              <pc:docMk/>
              <pc:sldMasterMk cId="912331271" sldId="2147483718"/>
              <pc:sldLayoutMk cId="3276721057" sldId="2147483721"/>
              <ac:picMk id="9" creationId="{28805800-365A-EA17-97E6-6CB6DE3F9839}"/>
            </ac:picMkLst>
          </pc:picChg>
          <pc:picChg chg="add mod">
            <ac:chgData name="Tanner Swanson" userId="5e66082c900370a5" providerId="LiveId" clId="{4B6CB487-4F1B-486E-BAA0-FE7FAED7C5B8}" dt="2022-07-13T20:36:55.431" v="1495"/>
            <ac:picMkLst>
              <pc:docMk/>
              <pc:sldMasterMk cId="912331271" sldId="2147483718"/>
              <pc:sldLayoutMk cId="3276721057" sldId="2147483721"/>
              <ac:picMk id="10" creationId="{F3564613-178F-9D3E-7517-8695D1955455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6:57.709" v="1497"/>
          <pc:sldLayoutMkLst>
            <pc:docMk/>
            <pc:sldMasterMk cId="912331271" sldId="2147483718"/>
            <pc:sldLayoutMk cId="2441453260" sldId="2147483722"/>
          </pc:sldLayoutMkLst>
          <pc:picChg chg="del">
            <ac:chgData name="Tanner Swanson" userId="5e66082c900370a5" providerId="LiveId" clId="{4B6CB487-4F1B-486E-BAA0-FE7FAED7C5B8}" dt="2022-07-13T20:35:32.632" v="1466" actId="478"/>
            <ac:picMkLst>
              <pc:docMk/>
              <pc:sldMasterMk cId="912331271" sldId="2147483718"/>
              <pc:sldLayoutMk cId="2441453260" sldId="2147483722"/>
              <ac:picMk id="7" creationId="{82580BC8-0D23-8784-00B0-D2DC3AAEEEFF}"/>
            </ac:picMkLst>
          </pc:picChg>
          <pc:picChg chg="add mod">
            <ac:chgData name="Tanner Swanson" userId="5e66082c900370a5" providerId="LiveId" clId="{4B6CB487-4F1B-486E-BAA0-FE7FAED7C5B8}" dt="2022-07-13T20:35:32.779" v="1467"/>
            <ac:picMkLst>
              <pc:docMk/>
              <pc:sldMasterMk cId="912331271" sldId="2147483718"/>
              <pc:sldLayoutMk cId="2441453260" sldId="2147483722"/>
              <ac:picMk id="8" creationId="{E3AA49C8-2AE5-2742-8911-EEBCCC295B6A}"/>
            </ac:picMkLst>
          </pc:picChg>
          <pc:picChg chg="add mod">
            <ac:chgData name="Tanner Swanson" userId="5e66082c900370a5" providerId="LiveId" clId="{4B6CB487-4F1B-486E-BAA0-FE7FAED7C5B8}" dt="2022-07-13T20:36:57.709" v="1497"/>
            <ac:picMkLst>
              <pc:docMk/>
              <pc:sldMasterMk cId="912331271" sldId="2147483718"/>
              <pc:sldLayoutMk cId="2441453260" sldId="2147483722"/>
              <ac:picMk id="9" creationId="{2E2E6F6E-F963-2CF9-B049-4C14DDD4D8CD}"/>
            </ac:picMkLst>
          </pc:picChg>
          <pc:picChg chg="del">
            <ac:chgData name="Tanner Swanson" userId="5e66082c900370a5" providerId="LiveId" clId="{4B6CB487-4F1B-486E-BAA0-FE7FAED7C5B8}" dt="2022-07-13T20:36:57.524" v="1496" actId="478"/>
            <ac:picMkLst>
              <pc:docMk/>
              <pc:sldMasterMk cId="912331271" sldId="2147483718"/>
              <pc:sldLayoutMk cId="2441453260" sldId="2147483722"/>
              <ac:picMk id="10" creationId="{86C9D3C8-000B-847D-21B3-F5251C49AAFB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7:00.762" v="1499"/>
          <pc:sldLayoutMkLst>
            <pc:docMk/>
            <pc:sldMasterMk cId="912331271" sldId="2147483718"/>
            <pc:sldLayoutMk cId="774557958" sldId="2147483723"/>
          </pc:sldLayoutMkLst>
          <pc:picChg chg="del">
            <ac:chgData name="Tanner Swanson" userId="5e66082c900370a5" providerId="LiveId" clId="{4B6CB487-4F1B-486E-BAA0-FE7FAED7C5B8}" dt="2022-07-13T20:35:15.818" v="1461" actId="478"/>
            <ac:picMkLst>
              <pc:docMk/>
              <pc:sldMasterMk cId="912331271" sldId="2147483718"/>
              <pc:sldLayoutMk cId="774557958" sldId="2147483723"/>
              <ac:picMk id="9" creationId="{93C17B06-B84B-6F0C-10C5-632F671C3DFE}"/>
            </ac:picMkLst>
          </pc:picChg>
          <pc:picChg chg="add mod">
            <ac:chgData name="Tanner Swanson" userId="5e66082c900370a5" providerId="LiveId" clId="{4B6CB487-4F1B-486E-BAA0-FE7FAED7C5B8}" dt="2022-07-13T20:35:16.003" v="1462"/>
            <ac:picMkLst>
              <pc:docMk/>
              <pc:sldMasterMk cId="912331271" sldId="2147483718"/>
              <pc:sldLayoutMk cId="774557958" sldId="2147483723"/>
              <ac:picMk id="10" creationId="{C374C47E-566A-4ACB-1527-52430A698206}"/>
            </ac:picMkLst>
          </pc:picChg>
          <pc:picChg chg="add mod">
            <ac:chgData name="Tanner Swanson" userId="5e66082c900370a5" providerId="LiveId" clId="{4B6CB487-4F1B-486E-BAA0-FE7FAED7C5B8}" dt="2022-07-13T20:37:00.762" v="1499"/>
            <ac:picMkLst>
              <pc:docMk/>
              <pc:sldMasterMk cId="912331271" sldId="2147483718"/>
              <pc:sldLayoutMk cId="774557958" sldId="2147483723"/>
              <ac:picMk id="11" creationId="{B3FC27B1-3659-A14A-B785-A76AD06FE601}"/>
            </ac:picMkLst>
          </pc:picChg>
          <pc:picChg chg="del">
            <ac:chgData name="Tanner Swanson" userId="5e66082c900370a5" providerId="LiveId" clId="{4B6CB487-4F1B-486E-BAA0-FE7FAED7C5B8}" dt="2022-07-13T20:37:00.577" v="1498" actId="478"/>
            <ac:picMkLst>
              <pc:docMk/>
              <pc:sldMasterMk cId="912331271" sldId="2147483718"/>
              <pc:sldLayoutMk cId="774557958" sldId="2147483723"/>
              <ac:picMk id="12" creationId="{5A7E028F-2AA5-B088-BE1E-6AC4A0F29917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7:26.816" v="1512" actId="1035"/>
          <pc:sldLayoutMkLst>
            <pc:docMk/>
            <pc:sldMasterMk cId="912331271" sldId="2147483718"/>
            <pc:sldLayoutMk cId="2864349317" sldId="2147483724"/>
          </pc:sldLayoutMkLst>
          <pc:spChg chg="mod">
            <ac:chgData name="Tanner Swanson" userId="5e66082c900370a5" providerId="LiveId" clId="{4B6CB487-4F1B-486E-BAA0-FE7FAED7C5B8}" dt="2022-07-13T20:35:45.695" v="1470" actId="207"/>
            <ac:spMkLst>
              <pc:docMk/>
              <pc:sldMasterMk cId="912331271" sldId="2147483718"/>
              <pc:sldLayoutMk cId="2864349317" sldId="2147483724"/>
              <ac:spMk id="8" creationId="{67FB68EC-721C-2709-5607-351B679C06AE}"/>
            </ac:spMkLst>
          </pc:spChg>
          <pc:picChg chg="del">
            <ac:chgData name="Tanner Swanson" userId="5e66082c900370a5" providerId="LiveId" clId="{4B6CB487-4F1B-486E-BAA0-FE7FAED7C5B8}" dt="2022-07-13T20:35:48.719" v="1471" actId="478"/>
            <ac:picMkLst>
              <pc:docMk/>
              <pc:sldMasterMk cId="912331271" sldId="2147483718"/>
              <pc:sldLayoutMk cId="2864349317" sldId="2147483724"/>
              <ac:picMk id="4" creationId="{5F22A0A5-53E0-37C1-90F5-10834624470D}"/>
            </ac:picMkLst>
          </pc:picChg>
          <pc:picChg chg="add mod ord modCrop">
            <ac:chgData name="Tanner Swanson" userId="5e66082c900370a5" providerId="LiveId" clId="{4B6CB487-4F1B-486E-BAA0-FE7FAED7C5B8}" dt="2022-07-13T20:36:02.518" v="1478" actId="732"/>
            <ac:picMkLst>
              <pc:docMk/>
              <pc:sldMasterMk cId="912331271" sldId="2147483718"/>
              <pc:sldLayoutMk cId="2864349317" sldId="2147483724"/>
              <ac:picMk id="5" creationId="{1B82BE00-BBDA-45CC-D477-16EAA9468C19}"/>
            </ac:picMkLst>
          </pc:picChg>
          <pc:picChg chg="del">
            <ac:chgData name="Tanner Swanson" userId="5e66082c900370a5" providerId="LiveId" clId="{4B6CB487-4F1B-486E-BAA0-FE7FAED7C5B8}" dt="2022-07-13T20:36:04.737" v="1479" actId="478"/>
            <ac:picMkLst>
              <pc:docMk/>
              <pc:sldMasterMk cId="912331271" sldId="2147483718"/>
              <pc:sldLayoutMk cId="2864349317" sldId="2147483724"/>
              <ac:picMk id="7" creationId="{9ED53D97-7B8E-7706-BC9B-20258BE6A980}"/>
            </ac:picMkLst>
          </pc:picChg>
          <pc:picChg chg="add mod ord modCrop">
            <ac:chgData name="Tanner Swanson" userId="5e66082c900370a5" providerId="LiveId" clId="{4B6CB487-4F1B-486E-BAA0-FE7FAED7C5B8}" dt="2022-07-13T20:36:14.921" v="1482" actId="171"/>
            <ac:picMkLst>
              <pc:docMk/>
              <pc:sldMasterMk cId="912331271" sldId="2147483718"/>
              <pc:sldLayoutMk cId="2864349317" sldId="2147483724"/>
              <ac:picMk id="9" creationId="{B8E9F728-B677-7AB3-CC3C-7F1A143EDF1E}"/>
            </ac:picMkLst>
          </pc:picChg>
          <pc:picChg chg="del">
            <ac:chgData name="Tanner Swanson" userId="5e66082c900370a5" providerId="LiveId" clId="{4B6CB487-4F1B-486E-BAA0-FE7FAED7C5B8}" dt="2022-07-13T20:37:20.745" v="1507" actId="478"/>
            <ac:picMkLst>
              <pc:docMk/>
              <pc:sldMasterMk cId="912331271" sldId="2147483718"/>
              <pc:sldLayoutMk cId="2864349317" sldId="2147483724"/>
              <ac:picMk id="11" creationId="{E07CEABA-D66A-5B3A-E804-9C16D015986B}"/>
            </ac:picMkLst>
          </pc:picChg>
          <pc:picChg chg="add mod ord">
            <ac:chgData name="Tanner Swanson" userId="5e66082c900370a5" providerId="LiveId" clId="{4B6CB487-4F1B-486E-BAA0-FE7FAED7C5B8}" dt="2022-07-13T20:37:26.816" v="1512" actId="1035"/>
            <ac:picMkLst>
              <pc:docMk/>
              <pc:sldMasterMk cId="912331271" sldId="2147483718"/>
              <pc:sldLayoutMk cId="2864349317" sldId="2147483724"/>
              <ac:picMk id="12" creationId="{D82041F8-E39F-4E88-E864-6C281D4AEDCC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7:49.542" v="1523" actId="1037"/>
          <pc:sldLayoutMkLst>
            <pc:docMk/>
            <pc:sldMasterMk cId="912331271" sldId="2147483718"/>
            <pc:sldLayoutMk cId="1215932722" sldId="2147483725"/>
          </pc:sldLayoutMkLst>
          <pc:picChg chg="del">
            <ac:chgData name="Tanner Swanson" userId="5e66082c900370a5" providerId="LiveId" clId="{4B6CB487-4F1B-486E-BAA0-FE7FAED7C5B8}" dt="2022-07-13T20:37:31.228" v="1513" actId="478"/>
            <ac:picMkLst>
              <pc:docMk/>
              <pc:sldMasterMk cId="912331271" sldId="2147483718"/>
              <pc:sldLayoutMk cId="1215932722" sldId="2147483725"/>
              <ac:picMk id="3" creationId="{6883291B-459A-0FD9-668A-16B32124D4B9}"/>
            </ac:picMkLst>
          </pc:picChg>
          <pc:picChg chg="del">
            <ac:chgData name="Tanner Swanson" userId="5e66082c900370a5" providerId="LiveId" clId="{4B6CB487-4F1B-486E-BAA0-FE7FAED7C5B8}" dt="2022-07-13T20:34:39.237" v="1445" actId="478"/>
            <ac:picMkLst>
              <pc:docMk/>
              <pc:sldMasterMk cId="912331271" sldId="2147483718"/>
              <pc:sldLayoutMk cId="1215932722" sldId="2147483725"/>
              <ac:picMk id="4" creationId="{DDA4C3EA-7BA3-8529-BDAC-495D23A35EE9}"/>
            </ac:picMkLst>
          </pc:picChg>
          <pc:picChg chg="add mod ord">
            <ac:chgData name="Tanner Swanson" userId="5e66082c900370a5" providerId="LiveId" clId="{4B6CB487-4F1B-486E-BAA0-FE7FAED7C5B8}" dt="2022-07-13T20:34:49.212" v="1451" actId="171"/>
            <ac:picMkLst>
              <pc:docMk/>
              <pc:sldMasterMk cId="912331271" sldId="2147483718"/>
              <pc:sldLayoutMk cId="1215932722" sldId="2147483725"/>
              <ac:picMk id="5" creationId="{003DB7B1-16EF-FB43-AAEE-9C029051F5DE}"/>
            </ac:picMkLst>
          </pc:picChg>
          <pc:picChg chg="add mod">
            <ac:chgData name="Tanner Swanson" userId="5e66082c900370a5" providerId="LiveId" clId="{4B6CB487-4F1B-486E-BAA0-FE7FAED7C5B8}" dt="2022-07-13T20:37:49.542" v="1523" actId="1037"/>
            <ac:picMkLst>
              <pc:docMk/>
              <pc:sldMasterMk cId="912331271" sldId="2147483718"/>
              <pc:sldLayoutMk cId="1215932722" sldId="2147483725"/>
              <ac:picMk id="6" creationId="{67B20305-2E6C-E5F5-D174-F647AE694ABE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7:03.953" v="1501"/>
          <pc:sldLayoutMkLst>
            <pc:docMk/>
            <pc:sldMasterMk cId="912331271" sldId="2147483718"/>
            <pc:sldLayoutMk cId="613045335" sldId="2147483726"/>
          </pc:sldLayoutMkLst>
          <pc:picChg chg="del">
            <ac:chgData name="Tanner Swanson" userId="5e66082c900370a5" providerId="LiveId" clId="{4B6CB487-4F1B-486E-BAA0-FE7FAED7C5B8}" dt="2022-07-13T20:35:36.075" v="1468" actId="478"/>
            <ac:picMkLst>
              <pc:docMk/>
              <pc:sldMasterMk cId="912331271" sldId="2147483718"/>
              <pc:sldLayoutMk cId="613045335" sldId="2147483726"/>
              <ac:picMk id="7" creationId="{08959FE5-0AEB-36E3-8857-0203752BFA3F}"/>
            </ac:picMkLst>
          </pc:picChg>
          <pc:picChg chg="add mod">
            <ac:chgData name="Tanner Swanson" userId="5e66082c900370a5" providerId="LiveId" clId="{4B6CB487-4F1B-486E-BAA0-FE7FAED7C5B8}" dt="2022-07-13T20:35:36.258" v="1469"/>
            <ac:picMkLst>
              <pc:docMk/>
              <pc:sldMasterMk cId="912331271" sldId="2147483718"/>
              <pc:sldLayoutMk cId="613045335" sldId="2147483726"/>
              <ac:picMk id="8" creationId="{C65ED137-A037-1787-A38D-F637FD426465}"/>
            </ac:picMkLst>
          </pc:picChg>
          <pc:picChg chg="add mod">
            <ac:chgData name="Tanner Swanson" userId="5e66082c900370a5" providerId="LiveId" clId="{4B6CB487-4F1B-486E-BAA0-FE7FAED7C5B8}" dt="2022-07-13T20:37:03.953" v="1501"/>
            <ac:picMkLst>
              <pc:docMk/>
              <pc:sldMasterMk cId="912331271" sldId="2147483718"/>
              <pc:sldLayoutMk cId="613045335" sldId="2147483726"/>
              <ac:picMk id="9" creationId="{E05501C1-AE6C-D1E4-779C-C180F6A41FB7}"/>
            </ac:picMkLst>
          </pc:picChg>
          <pc:picChg chg="del">
            <ac:chgData name="Tanner Swanson" userId="5e66082c900370a5" providerId="LiveId" clId="{4B6CB487-4F1B-486E-BAA0-FE7FAED7C5B8}" dt="2022-07-13T20:37:03.784" v="1500" actId="478"/>
            <ac:picMkLst>
              <pc:docMk/>
              <pc:sldMasterMk cId="912331271" sldId="2147483718"/>
              <pc:sldLayoutMk cId="613045335" sldId="2147483726"/>
              <ac:picMk id="10" creationId="{31CEE2ED-9BF9-B754-46D2-D2DAEE7F81C5}"/>
            </ac:picMkLst>
          </pc:picChg>
        </pc:sldLayoutChg>
        <pc:sldLayoutChg chg="addSp delSp modSp add mod replId">
          <pc:chgData name="Tanner Swanson" userId="5e66082c900370a5" providerId="LiveId" clId="{4B6CB487-4F1B-486E-BAA0-FE7FAED7C5B8}" dt="2022-07-13T20:37:52.317" v="1525"/>
          <pc:sldLayoutMkLst>
            <pc:docMk/>
            <pc:sldMasterMk cId="912331271" sldId="2147483718"/>
            <pc:sldLayoutMk cId="528410220" sldId="2147483727"/>
          </pc:sldLayoutMkLst>
          <pc:picChg chg="add mod ord">
            <ac:chgData name="Tanner Swanson" userId="5e66082c900370a5" providerId="LiveId" clId="{4B6CB487-4F1B-486E-BAA0-FE7FAED7C5B8}" dt="2022-07-13T20:34:57.481" v="1454" actId="171"/>
            <ac:picMkLst>
              <pc:docMk/>
              <pc:sldMasterMk cId="912331271" sldId="2147483718"/>
              <pc:sldLayoutMk cId="528410220" sldId="2147483727"/>
              <ac:picMk id="7" creationId="{57A19802-52B6-0BB0-AC27-871E63144A0E}"/>
            </ac:picMkLst>
          </pc:picChg>
          <pc:picChg chg="del">
            <ac:chgData name="Tanner Swanson" userId="5e66082c900370a5" providerId="LiveId" clId="{4B6CB487-4F1B-486E-BAA0-FE7FAED7C5B8}" dt="2022-07-13T20:34:52.064" v="1452" actId="478"/>
            <ac:picMkLst>
              <pc:docMk/>
              <pc:sldMasterMk cId="912331271" sldId="2147483718"/>
              <pc:sldLayoutMk cId="528410220" sldId="2147483727"/>
              <ac:picMk id="8" creationId="{299C9D21-ECDD-68B0-BEBF-E05146060244}"/>
            </ac:picMkLst>
          </pc:picChg>
          <pc:picChg chg="del">
            <ac:chgData name="Tanner Swanson" userId="5e66082c900370a5" providerId="LiveId" clId="{4B6CB487-4F1B-486E-BAA0-FE7FAED7C5B8}" dt="2022-07-13T20:37:52.102" v="1524" actId="478"/>
            <ac:picMkLst>
              <pc:docMk/>
              <pc:sldMasterMk cId="912331271" sldId="2147483718"/>
              <pc:sldLayoutMk cId="528410220" sldId="2147483727"/>
              <ac:picMk id="9" creationId="{E6E0ADA4-8C74-9B6B-8A38-D8DEA2E14FBA}"/>
            </ac:picMkLst>
          </pc:picChg>
          <pc:picChg chg="add mod">
            <ac:chgData name="Tanner Swanson" userId="5e66082c900370a5" providerId="LiveId" clId="{4B6CB487-4F1B-486E-BAA0-FE7FAED7C5B8}" dt="2022-07-13T20:37:52.317" v="1525"/>
            <ac:picMkLst>
              <pc:docMk/>
              <pc:sldMasterMk cId="912331271" sldId="2147483718"/>
              <pc:sldLayoutMk cId="528410220" sldId="2147483727"/>
              <ac:picMk id="10" creationId="{AF612989-4956-1492-C531-1EC59A4CB38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8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4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6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0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32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36.pn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38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42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44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4.png"/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4.png"/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4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5153-584D-C721-E38C-B9028B95D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27239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096052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25FEE-ADA0-6D76-7485-5375C0E9D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397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F0FC49-E5F6-A6AD-D593-B2E456C935AF}"/>
              </a:ext>
            </a:extLst>
          </p:cNvPr>
          <p:cNvCxnSpPr/>
          <p:nvPr userDrawn="1"/>
        </p:nvCxnSpPr>
        <p:spPr>
          <a:xfrm>
            <a:off x="1755531" y="4348043"/>
            <a:ext cx="8680938" cy="0"/>
          </a:xfrm>
          <a:prstGeom prst="line">
            <a:avLst/>
          </a:prstGeom>
          <a:ln w="38100">
            <a:solidFill>
              <a:srgbClr val="096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144EC79-E445-BD25-D866-03E24A414D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65" y="1370775"/>
            <a:ext cx="8912469" cy="14129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7DEB6C0-C224-BC8E-F7C9-4FF2CFBD07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" b="81454"/>
          <a:stretch/>
        </p:blipFill>
        <p:spPr>
          <a:xfrm>
            <a:off x="0" y="0"/>
            <a:ext cx="12192000" cy="113532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5953333-415B-D5CD-A0A9-9498D81E63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3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97108A3-CDD4-F88F-4658-98280662A1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8" b="81643"/>
          <a:stretch/>
        </p:blipFill>
        <p:spPr>
          <a:xfrm>
            <a:off x="0" y="0"/>
            <a:ext cx="12192000" cy="107248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1177F06-DFED-B4DD-5052-DE1181BB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8428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7D256E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9D97F86-AB33-1DFE-B1F5-2A9F1671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0586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387BA-BF7F-0AEC-8505-48FA9700426F}"/>
              </a:ext>
            </a:extLst>
          </p:cNvPr>
          <p:cNvCxnSpPr/>
          <p:nvPr userDrawn="1"/>
        </p:nvCxnSpPr>
        <p:spPr>
          <a:xfrm>
            <a:off x="1755531" y="4539232"/>
            <a:ext cx="8680938" cy="0"/>
          </a:xfrm>
          <a:prstGeom prst="line">
            <a:avLst/>
          </a:prstGeom>
          <a:ln w="38100">
            <a:solidFill>
              <a:srgbClr val="7D25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82EA88E-22F8-B062-CE02-7F8ED2D70E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919" y="1229561"/>
            <a:ext cx="8856161" cy="19209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6AFF6AE-2C35-9B9F-F268-6EBE0C09D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3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D780-4E65-557F-FD71-BD57AF3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05" y="365125"/>
            <a:ext cx="102426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657-AF54-B300-2411-EC52F35C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05" y="1825625"/>
            <a:ext cx="10242664" cy="4192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F9CF41-5A0A-40EE-D23B-858521027C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59"/>
          <a:stretch/>
        </p:blipFill>
        <p:spPr>
          <a:xfrm>
            <a:off x="0" y="0"/>
            <a:ext cx="1321724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D46C4B-70C0-A2E2-3D5C-31984D0685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299" y="6210615"/>
            <a:ext cx="2602576" cy="5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2EF-A5F5-09A6-7089-55E2616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3E73-68E0-832D-7E8A-9CD3EF43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2F3C45-308C-D696-29FB-EAB8661B6B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299" y="6210615"/>
            <a:ext cx="2602576" cy="5645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B55EF1-C524-0579-669B-3FAA14E999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" b="81643"/>
          <a:stretch/>
        </p:blipFill>
        <p:spPr>
          <a:xfrm>
            <a:off x="0" y="0"/>
            <a:ext cx="12192000" cy="112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0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5ABB-9A10-D523-B3F5-F462657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4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6119-FF84-3841-CEA2-CE7D9BE7C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BCFB-47FA-6140-CE25-CFD21AF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D2941B-75BE-40AE-8887-2D0A01D2F1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59"/>
          <a:stretch/>
        </p:blipFill>
        <p:spPr>
          <a:xfrm>
            <a:off x="0" y="0"/>
            <a:ext cx="1321724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CE3DCE-AF98-2F7F-8A8F-F9C22EE82E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299" y="6210615"/>
            <a:ext cx="2602576" cy="5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32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9C-6F0B-B823-D582-54BBEE4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8784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3A2E-0002-E128-7D51-3EF1A953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16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BA9F-BEF2-78A8-5E59-E54415DD8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95522"/>
            <a:ext cx="5157787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D2DE-232E-72F0-190A-BA296FD2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16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2D7A-27F6-ECE7-CA58-527DEB698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95522"/>
            <a:ext cx="5183188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31A3F2-66CA-6EDC-8760-524DB1646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7" b="81643"/>
          <a:stretch/>
        </p:blipFill>
        <p:spPr>
          <a:xfrm>
            <a:off x="0" y="0"/>
            <a:ext cx="12192000" cy="10259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CEBBE8-2D1A-A945-A78E-B3633B418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299" y="6210615"/>
            <a:ext cx="2602576" cy="5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11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FB68EC-721C-2709-5607-351B679C06AE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solidFill>
            <a:srgbClr val="7D25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04AFA1-EE41-3C35-9435-1EFAF60940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85"/>
          <a:stretch/>
        </p:blipFill>
        <p:spPr>
          <a:xfrm>
            <a:off x="0" y="723207"/>
            <a:ext cx="12192000" cy="10640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DA52EC-4B64-73CA-0A62-D224EFCF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6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93A675-13D4-333A-A8D4-1756A5F49F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55"/>
          <a:stretch/>
        </p:blipFill>
        <p:spPr>
          <a:xfrm>
            <a:off x="0" y="5860472"/>
            <a:ext cx="12192000" cy="9975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BB69388-7430-540C-FD94-821FDAA090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0299" y="6210668"/>
            <a:ext cx="2602576" cy="56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29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FB9A2D-0A3C-85CD-3EAF-720C13B009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" b="81643"/>
          <a:stretch/>
        </p:blipFill>
        <p:spPr>
          <a:xfrm>
            <a:off x="0" y="0"/>
            <a:ext cx="12192000" cy="11223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12A1D9-1BAC-A028-EC81-1761F2C69D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" b="81643"/>
          <a:stretch/>
        </p:blipFill>
        <p:spPr>
          <a:xfrm rot="10800000">
            <a:off x="0" y="5619048"/>
            <a:ext cx="12192000" cy="1238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3370F5-ED4D-F2EE-ABAE-13DBCBE680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0299" y="6268859"/>
            <a:ext cx="2602576" cy="56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10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A64A-4759-53FB-BE4F-7C2B7D9A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5F0C-848F-01F9-A4E1-F0A346AE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3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214A-9206-5D48-E626-A7114A5F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99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8AEB69-4C05-E7DD-1D90-C1133379B3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59"/>
          <a:stretch/>
        </p:blipFill>
        <p:spPr>
          <a:xfrm>
            <a:off x="0" y="0"/>
            <a:ext cx="1321724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DD64AA-3AF4-769E-0B02-B0FAE6CEE1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299" y="6210615"/>
            <a:ext cx="2602576" cy="5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70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176D-5BCD-14F1-A7C8-449A4272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41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A59-DBAE-76B6-EDB1-12374F6C6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4779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89C0-EF89-49C7-E193-31C9D36D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1353"/>
            <a:ext cx="3932237" cy="3765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A3E5-B08B-1517-C103-A47400E96C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" b="81643"/>
          <a:stretch/>
        </p:blipFill>
        <p:spPr>
          <a:xfrm rot="10800000">
            <a:off x="0" y="5619048"/>
            <a:ext cx="12192000" cy="1238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E1B830-923A-87F1-7676-3817AFB28D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0299" y="6268859"/>
            <a:ext cx="2602576" cy="56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21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1177F06-DFED-B4DD-5052-DE1181BB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8428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E66E25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9D97F86-AB33-1DFE-B1F5-2A9F1671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0586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387BA-BF7F-0AEC-8505-48FA9700426F}"/>
              </a:ext>
            </a:extLst>
          </p:cNvPr>
          <p:cNvCxnSpPr/>
          <p:nvPr userDrawn="1"/>
        </p:nvCxnSpPr>
        <p:spPr>
          <a:xfrm>
            <a:off x="1755531" y="4539232"/>
            <a:ext cx="8680938" cy="0"/>
          </a:xfrm>
          <a:prstGeom prst="line">
            <a:avLst/>
          </a:prstGeom>
          <a:ln w="38100">
            <a:solidFill>
              <a:srgbClr val="E66E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AFF6AE-2C35-9B9F-F268-6EBE0C09D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24C8EF-3A3A-79B8-A6CF-AA89129222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2" b="81944"/>
          <a:stretch/>
        </p:blipFill>
        <p:spPr>
          <a:xfrm>
            <a:off x="-1" y="0"/>
            <a:ext cx="12192000" cy="1061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C06F6C-3C12-CE72-B2D4-C48A1E174D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021" y="1247041"/>
            <a:ext cx="8621958" cy="18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7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4AA1310-3661-1317-28D5-7D3A56579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24"/>
          <a:stretch/>
        </p:blipFill>
        <p:spPr>
          <a:xfrm>
            <a:off x="0" y="0"/>
            <a:ext cx="12163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E8722F-C608-1E1C-F232-D9F4E08E1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24" y="365125"/>
            <a:ext cx="10515600" cy="1325563"/>
          </a:xfrm>
        </p:spPr>
        <p:txBody>
          <a:bodyPr/>
          <a:lstStyle>
            <a:lvl1pPr>
              <a:defRPr>
                <a:solidFill>
                  <a:srgbClr val="096052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D199-9B86-D97C-ABE4-3CE8BEA2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4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4569D9-1111-E7E1-C56D-5338452C2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2" cy="3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58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D780-4E65-557F-FD71-BD57AF3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05" y="365125"/>
            <a:ext cx="102426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657-AF54-B300-2411-EC52F35C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05" y="1825625"/>
            <a:ext cx="10242664" cy="4192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FD4496-FD50-217F-95FA-4E7A74366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45"/>
          <a:stretch/>
        </p:blipFill>
        <p:spPr>
          <a:xfrm>
            <a:off x="0" y="0"/>
            <a:ext cx="1213658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48FB41-FE36-F400-A080-5A3A095103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3352"/>
            <a:ext cx="2720028" cy="59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11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2EF-A5F5-09A6-7089-55E2616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3E73-68E0-832D-7E8A-9CD3EF43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9FFDFC-7674-AEBD-7572-8C4C85C218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3352"/>
            <a:ext cx="2720028" cy="5965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D827BA-B37F-A218-A276-70480D16B8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2" b="81944"/>
          <a:stretch/>
        </p:blipFill>
        <p:spPr>
          <a:xfrm>
            <a:off x="-1" y="0"/>
            <a:ext cx="12192000" cy="106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63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5ABB-9A10-D523-B3F5-F462657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4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6119-FF84-3841-CEA2-CE7D9BE7C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BCFB-47FA-6140-CE25-CFD21AF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F726F9-6CB2-D399-0C67-AB23126783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3352"/>
            <a:ext cx="2720028" cy="5965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2FDD68-A1EE-E3B5-9748-43A7A9E17C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45"/>
          <a:stretch/>
        </p:blipFill>
        <p:spPr>
          <a:xfrm>
            <a:off x="0" y="0"/>
            <a:ext cx="12136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802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9C-6F0B-B823-D582-54BBEE4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8784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3A2E-0002-E128-7D51-3EF1A953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16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BA9F-BEF2-78A8-5E59-E54415DD8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95522"/>
            <a:ext cx="5157787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D2DE-232E-72F0-190A-BA296FD2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16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2D7A-27F6-ECE7-CA58-527DEB698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95522"/>
            <a:ext cx="5183188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38F10E-9A7C-0AF7-9FE1-7C108C0243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3352"/>
            <a:ext cx="2720028" cy="5965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4475AF-F323-1714-11A8-BCC2D9CCDB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2" b="81944"/>
          <a:stretch/>
        </p:blipFill>
        <p:spPr>
          <a:xfrm>
            <a:off x="-1" y="0"/>
            <a:ext cx="12192000" cy="106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29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D8E4AF4-0A98-38DA-7F35-B16659F303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88"/>
          <a:stretch/>
        </p:blipFill>
        <p:spPr>
          <a:xfrm>
            <a:off x="0" y="5677592"/>
            <a:ext cx="12192000" cy="11804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0DA0C3-B96F-B312-2193-8C42CD1A31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88"/>
          <a:stretch/>
        </p:blipFill>
        <p:spPr>
          <a:xfrm>
            <a:off x="0" y="773084"/>
            <a:ext cx="12192000" cy="11804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FB68EC-721C-2709-5607-351B679C06AE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solidFill>
            <a:srgbClr val="E66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A52EC-4B64-73CA-0A62-D224EFCF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6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59FE6C-BCB0-C3A2-2CA9-042645896F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745" y="6170853"/>
            <a:ext cx="2671702" cy="83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63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5F16F8B-537D-39A3-F7D5-7E0B67BC9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1" b="81944"/>
          <a:stretch/>
        </p:blipFill>
        <p:spPr>
          <a:xfrm rot="10800000">
            <a:off x="-1" y="5680937"/>
            <a:ext cx="12192000" cy="1328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289A46-ACAE-643B-5B42-208D718489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810" y="6309962"/>
            <a:ext cx="2414007" cy="7580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362E90-2BCC-ABDD-0DE4-6A2E9AA50C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2" b="81944"/>
          <a:stretch/>
        </p:blipFill>
        <p:spPr>
          <a:xfrm>
            <a:off x="-1" y="0"/>
            <a:ext cx="12192000" cy="106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053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A64A-4759-53FB-BE4F-7C2B7D9A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5F0C-848F-01F9-A4E1-F0A346AE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3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214A-9206-5D48-E626-A7114A5F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99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4E0B9D-0ABC-E8DE-81BF-87C5D2460C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3352"/>
            <a:ext cx="2720028" cy="5965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FE3EFF-B626-15A1-48D6-935C0F6595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45"/>
          <a:stretch/>
        </p:blipFill>
        <p:spPr>
          <a:xfrm>
            <a:off x="0" y="0"/>
            <a:ext cx="12136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176D-5BCD-14F1-A7C8-449A4272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41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A59-DBAE-76B6-EDB1-12374F6C6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4779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89C0-EF89-49C7-E193-31C9D36D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1353"/>
            <a:ext cx="3932237" cy="3765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1B7788-892A-0D48-56DC-D1FF3B1357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" b="81944"/>
          <a:stretch/>
        </p:blipFill>
        <p:spPr>
          <a:xfrm rot="10800000">
            <a:off x="0" y="5617811"/>
            <a:ext cx="12192000" cy="12401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5C1E9E-D382-7C5B-0B9A-B57A0766FB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810" y="6260084"/>
            <a:ext cx="2414007" cy="75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7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1177F06-DFED-B4DD-5052-DE1181BB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8428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389D56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9D97F86-AB33-1DFE-B1F5-2A9F1671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0586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387BA-BF7F-0AEC-8505-48FA9700426F}"/>
              </a:ext>
            </a:extLst>
          </p:cNvPr>
          <p:cNvCxnSpPr/>
          <p:nvPr userDrawn="1"/>
        </p:nvCxnSpPr>
        <p:spPr>
          <a:xfrm>
            <a:off x="1755531" y="4539232"/>
            <a:ext cx="8680938" cy="0"/>
          </a:xfrm>
          <a:prstGeom prst="line">
            <a:avLst/>
          </a:prstGeom>
          <a:ln w="38100">
            <a:solidFill>
              <a:srgbClr val="389D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AFF6AE-2C35-9B9F-F268-6EBE0C09D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A51F7F-2F9D-26EA-C96E-AE3819B1E9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424" y="1268054"/>
            <a:ext cx="8813150" cy="19329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44199D-8175-A316-E354-E130BC7122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" b="80485"/>
          <a:stretch/>
        </p:blipFill>
        <p:spPr>
          <a:xfrm>
            <a:off x="-1" y="0"/>
            <a:ext cx="12192000" cy="118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56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D780-4E65-557F-FD71-BD57AF3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05" y="365125"/>
            <a:ext cx="102426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2B899A-87F6-67A9-4D86-41DB7A52B1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1626"/>
            <a:ext cx="2727896" cy="59829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657-AF54-B300-2411-EC52F35C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05" y="1825625"/>
            <a:ext cx="10242664" cy="4192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8BF2A1-72B8-3F40-569A-992319AD7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00"/>
          <a:stretch/>
        </p:blipFill>
        <p:spPr>
          <a:xfrm>
            <a:off x="0" y="0"/>
            <a:ext cx="12801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4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AD94-A424-A404-A903-EE8A4EB4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7772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6940F-93E7-66B9-E09B-B5B6AA8F4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5744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54A397-023B-773B-E64F-DF3CB3AB46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" b="81454"/>
          <a:stretch/>
        </p:blipFill>
        <p:spPr>
          <a:xfrm>
            <a:off x="0" y="0"/>
            <a:ext cx="12192000" cy="11353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01A186-7F33-14A1-79F1-4586F8D784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2" cy="3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207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2EF-A5F5-09A6-7089-55E2616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3E73-68E0-832D-7E8A-9CD3EF43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B31182-D2CA-1E8F-5DF7-2D44BFCB51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" b="80485"/>
          <a:stretch/>
        </p:blipFill>
        <p:spPr>
          <a:xfrm>
            <a:off x="-1" y="0"/>
            <a:ext cx="12192000" cy="1180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DA7F2F-C9E2-45DD-F879-EB64824BAB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1626"/>
            <a:ext cx="2727896" cy="59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89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5ABB-9A10-D523-B3F5-F462657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4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6119-FF84-3841-CEA2-CE7D9BE7C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BCFB-47FA-6140-CE25-CFD21AF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8D12D2-E495-5C0A-A726-F18BA946E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1626"/>
            <a:ext cx="2727896" cy="598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07688B-13C1-9C73-5CCD-F6B00844FE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00"/>
          <a:stretch/>
        </p:blipFill>
        <p:spPr>
          <a:xfrm>
            <a:off x="0" y="0"/>
            <a:ext cx="12801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879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9C-6F0B-B823-D582-54BBEE4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8784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3A2E-0002-E128-7D51-3EF1A953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16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BA9F-BEF2-78A8-5E59-E54415DD8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95522"/>
            <a:ext cx="5157787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D2DE-232E-72F0-190A-BA296FD2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16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2D7A-27F6-ECE7-CA58-527DEB698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95522"/>
            <a:ext cx="5183188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CCFEDB-D26C-27CE-61F2-8B4CBB134C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1626"/>
            <a:ext cx="2727896" cy="5982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66EF69-8FD2-E6D4-E8BC-1E1B5095C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" b="80485"/>
          <a:stretch/>
        </p:blipFill>
        <p:spPr>
          <a:xfrm>
            <a:off x="-1" y="0"/>
            <a:ext cx="12192000" cy="118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33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FB68EC-721C-2709-5607-351B679C06AE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solidFill>
            <a:srgbClr val="38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945A45E-46F6-813D-8737-050FA07898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27"/>
          <a:stretch/>
        </p:blipFill>
        <p:spPr>
          <a:xfrm>
            <a:off x="0" y="839585"/>
            <a:ext cx="12192000" cy="10474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39CCAB-E82F-6290-1A5F-47AB69B432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88"/>
          <a:stretch/>
        </p:blipFill>
        <p:spPr>
          <a:xfrm>
            <a:off x="0" y="5677592"/>
            <a:ext cx="12192000" cy="1180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DA52EC-4B64-73CA-0A62-D224EFCF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6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12AC08-74F4-03C0-C39F-F94B26AEB7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2" y="6151624"/>
            <a:ext cx="2727896" cy="59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9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AF53B2-E918-B736-4BF6-5FE3AB1331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7" b="80486"/>
          <a:stretch/>
        </p:blipFill>
        <p:spPr>
          <a:xfrm rot="10800000">
            <a:off x="0" y="5519652"/>
            <a:ext cx="12192000" cy="13799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62BDFE-6045-E612-5450-85BE2AC9FF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489" y="6275937"/>
            <a:ext cx="2312703" cy="50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07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A64A-4759-53FB-BE4F-7C2B7D9A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5F0C-848F-01F9-A4E1-F0A346AE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3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214A-9206-5D48-E626-A7114A5F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99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74DC73-D082-5B13-3ABB-C02A5CB2D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51626"/>
            <a:ext cx="2727896" cy="598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A7EE4E-2409-5736-E3C3-8D08D2C12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00"/>
          <a:stretch/>
        </p:blipFill>
        <p:spPr>
          <a:xfrm>
            <a:off x="0" y="0"/>
            <a:ext cx="12801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30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176D-5BCD-14F1-A7C8-449A4272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41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149D65-72DE-3629-4F13-FC867DC608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7" b="80486"/>
          <a:stretch/>
        </p:blipFill>
        <p:spPr>
          <a:xfrm rot="10800000">
            <a:off x="0" y="5519652"/>
            <a:ext cx="12192000" cy="137991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A59-DBAE-76B6-EDB1-12374F6C6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4779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89C0-EF89-49C7-E193-31C9D36D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1353"/>
            <a:ext cx="3932237" cy="3765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E5E076-A7AA-F11B-EF2B-0A27C81B41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489" y="6275937"/>
            <a:ext cx="2312703" cy="50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186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1177F06-DFED-B4DD-5052-DE1181BB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8428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008894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9D97F86-AB33-1DFE-B1F5-2A9F1671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0586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387BA-BF7F-0AEC-8505-48FA9700426F}"/>
              </a:ext>
            </a:extLst>
          </p:cNvPr>
          <p:cNvCxnSpPr/>
          <p:nvPr userDrawn="1"/>
        </p:nvCxnSpPr>
        <p:spPr>
          <a:xfrm>
            <a:off x="1755531" y="4539232"/>
            <a:ext cx="8680938" cy="0"/>
          </a:xfrm>
          <a:prstGeom prst="line">
            <a:avLst/>
          </a:prstGeom>
          <a:ln w="38100">
            <a:solidFill>
              <a:srgbClr val="0088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AFF6AE-2C35-9B9F-F268-6EBE0C09D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F29A47-520E-3B69-E797-805F5E7E2C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41" y="1299288"/>
            <a:ext cx="8516916" cy="18507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A6889D-5639-5636-1A4C-7B1C37B097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1" b="79636"/>
          <a:stretch/>
        </p:blipFill>
        <p:spPr>
          <a:xfrm>
            <a:off x="-1" y="0"/>
            <a:ext cx="12192000" cy="125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32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DD7D172-91B1-A781-4915-ED2EAE155A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30420"/>
            <a:ext cx="2850837" cy="6194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C4D780-4E65-557F-FD71-BD57AF3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05" y="365125"/>
            <a:ext cx="102426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657-AF54-B300-2411-EC52F35C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05" y="1825625"/>
            <a:ext cx="10242664" cy="4192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49382E-273E-FC37-C35D-47CA21FA16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55"/>
          <a:stretch/>
        </p:blipFill>
        <p:spPr>
          <a:xfrm>
            <a:off x="0" y="0"/>
            <a:ext cx="1346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628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2EF-A5F5-09A6-7089-55E2616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3E73-68E0-832D-7E8A-9CD3EF43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A4684C-E352-7965-398A-41DF7C0780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30420"/>
            <a:ext cx="2850837" cy="619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0B8C23-C78C-D6C2-5D54-3179F8BC9E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1" b="79636"/>
          <a:stretch/>
        </p:blipFill>
        <p:spPr>
          <a:xfrm>
            <a:off x="-1" y="0"/>
            <a:ext cx="12192000" cy="125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1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153D-7BE4-649F-73A6-99A491FBB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64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0C319-1E37-8A92-46E2-1E98B1AC8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864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20C0B-AF65-0ACC-F1E7-56C954A7C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264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92EAFF-AD72-FE36-39E3-0806D062FF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24"/>
          <a:stretch/>
        </p:blipFill>
        <p:spPr>
          <a:xfrm>
            <a:off x="0" y="0"/>
            <a:ext cx="1216325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836951-5BEE-0105-323E-D81176C464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2" cy="3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11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5ABB-9A10-D523-B3F5-F462657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4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6119-FF84-3841-CEA2-CE7D9BE7C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BCFB-47FA-6140-CE25-CFD21AF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981AB3-0F8A-D0CC-3A1E-F26E996DDE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30420"/>
            <a:ext cx="2850837" cy="6194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69F876-32B3-8A19-E7F1-233DC2A33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55"/>
          <a:stretch/>
        </p:blipFill>
        <p:spPr>
          <a:xfrm>
            <a:off x="0" y="0"/>
            <a:ext cx="1346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440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9C-6F0B-B823-D582-54BBEE4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8784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3A2E-0002-E128-7D51-3EF1A953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16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BA9F-BEF2-78A8-5E59-E54415DD8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95522"/>
            <a:ext cx="5157787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D2DE-232E-72F0-190A-BA296FD2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16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2D7A-27F6-ECE7-CA58-527DEB698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95522"/>
            <a:ext cx="5183188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B2096E-C67A-F08E-39D0-4276F8D30D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30420"/>
            <a:ext cx="2850837" cy="6194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3BCB65-258D-F962-6D6F-088F05B07E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1" b="79636"/>
          <a:stretch/>
        </p:blipFill>
        <p:spPr>
          <a:xfrm>
            <a:off x="-1" y="0"/>
            <a:ext cx="12192000" cy="125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231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AE88A4-E989-7BE7-2A06-3C9D7F8934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00"/>
          <a:stretch/>
        </p:blipFill>
        <p:spPr>
          <a:xfrm>
            <a:off x="0" y="822959"/>
            <a:ext cx="12192000" cy="10972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16223D-56DB-E028-9D05-CD496EF1C4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00"/>
          <a:stretch/>
        </p:blipFill>
        <p:spPr>
          <a:xfrm>
            <a:off x="0" y="5760718"/>
            <a:ext cx="12192000" cy="10972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FB68EC-721C-2709-5607-351B679C06AE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solidFill>
            <a:srgbClr val="008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A52EC-4B64-73CA-0A62-D224EFCF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6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484590-BE45-CF46-A2B8-A253FE07F4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810" y="6165841"/>
            <a:ext cx="2767025" cy="60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556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FBDE33-FA73-4F5B-4A47-17AFFEB29F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3" b="79637"/>
          <a:stretch/>
        </p:blipFill>
        <p:spPr>
          <a:xfrm rot="10800000">
            <a:off x="0" y="5465523"/>
            <a:ext cx="12192000" cy="14091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74D9D6-60AF-EE4F-3B83-95A0582B59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55" y="6258607"/>
            <a:ext cx="2401264" cy="52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260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A64A-4759-53FB-BE4F-7C2B7D9A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5F0C-848F-01F9-A4E1-F0A346AE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3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214A-9206-5D48-E626-A7114A5F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99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761960-A90A-19F6-05FC-302DA87CE8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1" y="6130420"/>
            <a:ext cx="2850837" cy="6194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DBBCE9-B379-3837-E1FB-66DF5982E9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55"/>
          <a:stretch/>
        </p:blipFill>
        <p:spPr>
          <a:xfrm>
            <a:off x="0" y="0"/>
            <a:ext cx="1346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3835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176D-5BCD-14F1-A7C8-449A4272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41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A59-DBAE-76B6-EDB1-12374F6C6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4779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4A878-C2D1-C30D-4284-CD2C34AEB7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3" b="79637"/>
          <a:stretch/>
        </p:blipFill>
        <p:spPr>
          <a:xfrm rot="10800000">
            <a:off x="0" y="5465523"/>
            <a:ext cx="12192000" cy="140910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89C0-EF89-49C7-E193-31C9D36D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1353"/>
            <a:ext cx="3932237" cy="3765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055F7-7C25-178C-6F4B-729B91FFB6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55" y="6258607"/>
            <a:ext cx="2401264" cy="52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780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1177F06-DFED-B4DD-5052-DE1181BB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8428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BD3A27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9D97F86-AB33-1DFE-B1F5-2A9F1671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0586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387BA-BF7F-0AEC-8505-48FA9700426F}"/>
              </a:ext>
            </a:extLst>
          </p:cNvPr>
          <p:cNvCxnSpPr/>
          <p:nvPr userDrawn="1"/>
        </p:nvCxnSpPr>
        <p:spPr>
          <a:xfrm>
            <a:off x="1755531" y="4539232"/>
            <a:ext cx="8680938" cy="0"/>
          </a:xfrm>
          <a:prstGeom prst="line">
            <a:avLst/>
          </a:prstGeom>
          <a:ln w="38100">
            <a:solidFill>
              <a:srgbClr val="BD3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AFF6AE-2C35-9B9F-F268-6EBE0C09D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960900-3D68-A9C3-6C9E-F35D47E2E4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" b="81055"/>
          <a:stretch/>
        </p:blipFill>
        <p:spPr>
          <a:xfrm>
            <a:off x="-1" y="-43692"/>
            <a:ext cx="12192000" cy="114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DDC9D4-F1D1-CA12-D99F-CC0CB5E13E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418" y="1321757"/>
            <a:ext cx="8209164" cy="18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019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B991DB-B16F-7AE5-7B9D-89D89A9361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2" y="6130420"/>
            <a:ext cx="2824584" cy="6194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C4D780-4E65-557F-FD71-BD57AF3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05" y="365125"/>
            <a:ext cx="102426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657-AF54-B300-2411-EC52F35C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05" y="1825625"/>
            <a:ext cx="10242664" cy="4192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A7F36D-B3A6-9ACD-0FF3-4202F3C3C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55"/>
          <a:stretch/>
        </p:blipFill>
        <p:spPr>
          <a:xfrm>
            <a:off x="0" y="0"/>
            <a:ext cx="1346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546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2EF-A5F5-09A6-7089-55E2616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3E73-68E0-832D-7E8A-9CD3EF43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DA3A19-C005-6C8C-3BCC-017D19938F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" b="81055"/>
          <a:stretch/>
        </p:blipFill>
        <p:spPr>
          <a:xfrm>
            <a:off x="-1" y="-43692"/>
            <a:ext cx="12192000" cy="114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FA8B0A-7BF1-0455-F4CF-CC0E76DBBD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2" y="6130420"/>
            <a:ext cx="2824584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544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5ABB-9A10-D523-B3F5-F462657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4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6119-FF84-3841-CEA2-CE7D9BE7C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BCFB-47FA-6140-CE25-CFD21AF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E0FE98-38C7-C30E-1138-F261277C91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55"/>
          <a:stretch/>
        </p:blipFill>
        <p:spPr>
          <a:xfrm>
            <a:off x="0" y="0"/>
            <a:ext cx="1346662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B576F4-FCE0-C9B0-2D7C-BCC0CB53AC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2" y="6130420"/>
            <a:ext cx="2824584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6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9829-E47E-14A0-2F68-C7F0E666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8759"/>
            <a:ext cx="10515600" cy="10337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25641-3DAB-3D85-25AE-57A551865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88486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05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E6DBA-102F-810E-9D08-3C4260182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2398"/>
            <a:ext cx="5157787" cy="3155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23BBD-FC82-050C-327A-1B3BA23C9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88486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05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8A0696-934A-3C2A-3807-E2D27E9AA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2398"/>
            <a:ext cx="5183188" cy="3155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3B7552-1A3B-9B62-DE85-ADDD91A68F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2" cy="3709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A9CBC3-C97D-9AD5-C410-D65A1EC3DF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2" b="81454"/>
          <a:stretch/>
        </p:blipFill>
        <p:spPr>
          <a:xfrm>
            <a:off x="0" y="0"/>
            <a:ext cx="12192000" cy="106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791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9C-6F0B-B823-D582-54BBEE4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8784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3A2E-0002-E128-7D51-3EF1A953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16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BA9F-BEF2-78A8-5E59-E54415DD8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95522"/>
            <a:ext cx="5157787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D2DE-232E-72F0-190A-BA296FD2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16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2D7A-27F6-ECE7-CA58-527DEB698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95522"/>
            <a:ext cx="5183188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5E5B36-6D1C-A9FA-1F11-C64B9985DB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" b="81055"/>
          <a:stretch/>
        </p:blipFill>
        <p:spPr>
          <a:xfrm>
            <a:off x="-1" y="-43692"/>
            <a:ext cx="12192000" cy="114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24DF7C-C5D1-604A-A3FF-FBF57FB39D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2" y="6130420"/>
            <a:ext cx="2824584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39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E5CF1A-04FE-88D7-9006-336DB3E65A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30"/>
          <a:stretch/>
        </p:blipFill>
        <p:spPr>
          <a:xfrm>
            <a:off x="0" y="839585"/>
            <a:ext cx="12192000" cy="11637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FB68EC-721C-2709-5607-351B679C06AE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solidFill>
            <a:srgbClr val="BD3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A52EC-4B64-73CA-0A62-D224EFCF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6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EF1E90-4877-45B5-EBE7-F86CA98042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27"/>
          <a:stretch/>
        </p:blipFill>
        <p:spPr>
          <a:xfrm>
            <a:off x="0" y="5810596"/>
            <a:ext cx="12192000" cy="1047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716C609-643A-01D1-8577-31E1CE864B4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737" y="6136848"/>
            <a:ext cx="2946023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988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6856D1-B0B8-FFA2-D6E7-519F38CF38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" b="81055"/>
          <a:stretch/>
        </p:blipFill>
        <p:spPr>
          <a:xfrm rot="10800000">
            <a:off x="0" y="5555154"/>
            <a:ext cx="12192000" cy="13028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AF3BE9-A35E-A488-09E6-316B808886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59" y="6253531"/>
            <a:ext cx="2414008" cy="52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673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A64A-4759-53FB-BE4F-7C2B7D9A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5F0C-848F-01F9-A4E1-F0A346AE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3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214A-9206-5D48-E626-A7114A5F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99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0F7BCF-DF4D-6822-6AFA-85D22A2131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55"/>
          <a:stretch/>
        </p:blipFill>
        <p:spPr>
          <a:xfrm>
            <a:off x="0" y="0"/>
            <a:ext cx="1346662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4B738D-F3B4-91B1-BEFF-28B25BA237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2" y="6130420"/>
            <a:ext cx="2824584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850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176D-5BCD-14F1-A7C8-449A4272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41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A59-DBAE-76B6-EDB1-12374F6C6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4779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261102-8931-09E0-6737-DFD77E23E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" b="81055"/>
          <a:stretch/>
        </p:blipFill>
        <p:spPr>
          <a:xfrm rot="10800000">
            <a:off x="0" y="5555154"/>
            <a:ext cx="12192000" cy="130284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89C0-EF89-49C7-E193-31C9D36D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1353"/>
            <a:ext cx="3932237" cy="3765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966EC5-574B-335A-57FB-BC40950B0C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59" y="6253531"/>
            <a:ext cx="2414008" cy="52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047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1177F06-DFED-B4DD-5052-DE1181BB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8428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2F3879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9D97F86-AB33-1DFE-B1F5-2A9F1671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0586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387BA-BF7F-0AEC-8505-48FA9700426F}"/>
              </a:ext>
            </a:extLst>
          </p:cNvPr>
          <p:cNvCxnSpPr/>
          <p:nvPr userDrawn="1"/>
        </p:nvCxnSpPr>
        <p:spPr>
          <a:xfrm>
            <a:off x="1755531" y="4539232"/>
            <a:ext cx="8680938" cy="0"/>
          </a:xfrm>
          <a:prstGeom prst="line">
            <a:avLst/>
          </a:prstGeom>
          <a:ln w="38100">
            <a:solidFill>
              <a:srgbClr val="2F38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AFF6AE-2C35-9B9F-F268-6EBE0C09D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B6AFA4-2981-6F63-5CB2-943C7E9CD3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721" y="1328761"/>
            <a:ext cx="8046555" cy="176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CBB91-D8E1-46CE-28CB-25F2A67E46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" b="80625"/>
          <a:stretch/>
        </p:blipFill>
        <p:spPr>
          <a:xfrm>
            <a:off x="-2" y="0"/>
            <a:ext cx="12192000" cy="117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4128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945B9D9-3B68-1D65-FBA4-29E394DBD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C4D780-4E65-557F-FD71-BD57AF3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05" y="365125"/>
            <a:ext cx="102426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657-AF54-B300-2411-EC52F35C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05" y="1825625"/>
            <a:ext cx="10242664" cy="4192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8F5CC8-53AB-A495-449C-A0EC772C2C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59"/>
          <a:stretch/>
        </p:blipFill>
        <p:spPr>
          <a:xfrm>
            <a:off x="0" y="0"/>
            <a:ext cx="1321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61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2EF-A5F5-09A6-7089-55E2616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3E73-68E0-832D-7E8A-9CD3EF43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4CEF7C-38E7-2584-F1F1-A66C87863B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" b="80625"/>
          <a:stretch/>
        </p:blipFill>
        <p:spPr>
          <a:xfrm>
            <a:off x="-2" y="0"/>
            <a:ext cx="12192000" cy="11791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65D2A0-AF26-E1CF-14E6-02BCE78805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890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5ABB-9A10-D523-B3F5-F462657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4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6119-FF84-3841-CEA2-CE7D9BE7C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BCFB-47FA-6140-CE25-CFD21AF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580BC8-0D23-8784-00B0-D2DC3AAEEE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59"/>
          <a:stretch/>
        </p:blipFill>
        <p:spPr>
          <a:xfrm>
            <a:off x="0" y="0"/>
            <a:ext cx="1321724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C9D3C8-000B-847D-21B3-F5251C49AA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792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9C-6F0B-B823-D582-54BBEE4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8784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3A2E-0002-E128-7D51-3EF1A953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16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BA9F-BEF2-78A8-5E59-E54415DD8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95522"/>
            <a:ext cx="5157787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D2DE-232E-72F0-190A-BA296FD2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16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2D7A-27F6-ECE7-CA58-527DEB698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95522"/>
            <a:ext cx="5183188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C17B06-B84B-6F0C-10C5-632F671C3D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" b="80625"/>
          <a:stretch/>
        </p:blipFill>
        <p:spPr>
          <a:xfrm>
            <a:off x="-2" y="0"/>
            <a:ext cx="12192000" cy="11791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7E028F-2AA5-B088-BE1E-6AC4A0F299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9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092EBEC-A722-21E6-EE48-45D9FD650F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06" b="2909"/>
          <a:stretch/>
        </p:blipFill>
        <p:spPr>
          <a:xfrm>
            <a:off x="0" y="6001791"/>
            <a:ext cx="12192000" cy="8562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D3950A-41D8-5080-8FDB-72D45731FD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0" cy="3709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29A572-2270-2B79-C64C-8EAFCD7FF6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06"/>
          <a:stretch/>
        </p:blipFill>
        <p:spPr>
          <a:xfrm>
            <a:off x="0" y="723207"/>
            <a:ext cx="12192000" cy="105571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DA77B9B-FF11-BA35-2A84-3A33D1AA544F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A8A8-DB61-0434-50DA-01208FCE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49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59715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22A0A5-53E0-37C1-90F5-1083462447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27"/>
          <a:stretch/>
        </p:blipFill>
        <p:spPr>
          <a:xfrm>
            <a:off x="0" y="814006"/>
            <a:ext cx="12192000" cy="104740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FB68EC-721C-2709-5607-351B679C06AE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solidFill>
            <a:srgbClr val="2F3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D53D97-7B8E-7706-BC9B-20258BE6A9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76"/>
          <a:stretch/>
        </p:blipFill>
        <p:spPr>
          <a:xfrm>
            <a:off x="0" y="5868784"/>
            <a:ext cx="12192000" cy="9892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DA52EC-4B64-73CA-0A62-D224EFCF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6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7CEABA-D66A-5B3A-E804-9C16D01598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996" y="6143106"/>
            <a:ext cx="2911084" cy="63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966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A4C3EA-7BA3-8529-BDAC-495D23A35E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25"/>
          <a:stretch/>
        </p:blipFill>
        <p:spPr>
          <a:xfrm rot="10800000">
            <a:off x="0" y="5529239"/>
            <a:ext cx="12192000" cy="13287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83291B-459A-0FD9-668A-16B32124D4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60" y="6253531"/>
            <a:ext cx="2414008" cy="52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799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A64A-4759-53FB-BE4F-7C2B7D9A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5F0C-848F-01F9-A4E1-F0A346AE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3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214A-9206-5D48-E626-A7114A5F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99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959FE5-0AEB-36E3-8857-0203752BFA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59"/>
          <a:stretch/>
        </p:blipFill>
        <p:spPr>
          <a:xfrm>
            <a:off x="0" y="0"/>
            <a:ext cx="1321724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CEE2ED-9BF9-B754-46D2-D2DAEE7F81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12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176D-5BCD-14F1-A7C8-449A4272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41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A59-DBAE-76B6-EDB1-12374F6C6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4779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89C0-EF89-49C7-E193-31C9D36D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1353"/>
            <a:ext cx="3932237" cy="3765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9C9D21-ECDD-68B0-BEBF-E051460602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25"/>
          <a:stretch/>
        </p:blipFill>
        <p:spPr>
          <a:xfrm rot="10800000">
            <a:off x="0" y="5529239"/>
            <a:ext cx="12192000" cy="13287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E0ADA4-8C74-9B6B-8A38-D8DEA2E14F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59" y="6253531"/>
            <a:ext cx="2463885" cy="54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203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1177F06-DFED-B4DD-5052-DE1181BB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8428"/>
            <a:ext cx="9144000" cy="1052423"/>
          </a:xfrm>
        </p:spPr>
        <p:txBody>
          <a:bodyPr anchor="b"/>
          <a:lstStyle>
            <a:lvl1pPr algn="ctr">
              <a:defRPr sz="6000">
                <a:solidFill>
                  <a:srgbClr val="B74198"/>
                </a:solidFill>
                <a:latin typeface="SpeakOT-Heavy" panose="020B0904020101020102" pitchFamily="34" charset="0"/>
                <a:cs typeface="SpeakOT-Heavy" panose="020B0904020101020102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9D97F86-AB33-1DFE-B1F5-2A9F1671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0586"/>
            <a:ext cx="9144000" cy="852853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387BA-BF7F-0AEC-8505-48FA9700426F}"/>
              </a:ext>
            </a:extLst>
          </p:cNvPr>
          <p:cNvCxnSpPr/>
          <p:nvPr userDrawn="1"/>
        </p:nvCxnSpPr>
        <p:spPr>
          <a:xfrm>
            <a:off x="1755531" y="4539232"/>
            <a:ext cx="8680938" cy="0"/>
          </a:xfrm>
          <a:prstGeom prst="line">
            <a:avLst/>
          </a:prstGeom>
          <a:ln w="38100">
            <a:solidFill>
              <a:srgbClr val="B741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AFF6AE-2C35-9B9F-F268-6EBE0C09D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4" b="3273"/>
          <a:stretch/>
        </p:blipFill>
        <p:spPr>
          <a:xfrm>
            <a:off x="-1" y="6030026"/>
            <a:ext cx="12192000" cy="827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0429BB-4CFA-9CE4-8940-055BBB8699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97" y="1248900"/>
            <a:ext cx="8218602" cy="1802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DD2736-4ED3-1823-9389-3962F04D30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" b="79758"/>
          <a:stretch/>
        </p:blipFill>
        <p:spPr>
          <a:xfrm>
            <a:off x="-2" y="0"/>
            <a:ext cx="12192000" cy="122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652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5A94AE-2E85-5460-E1B7-654EA24A14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C4D780-4E65-557F-FD71-BD57AF3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05" y="365125"/>
            <a:ext cx="102426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657-AF54-B300-2411-EC52F35C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05" y="1825625"/>
            <a:ext cx="10242664" cy="4192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A137F-B832-6D9A-3077-0A05A9C03B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27"/>
          <a:stretch/>
        </p:blipFill>
        <p:spPr>
          <a:xfrm>
            <a:off x="0" y="0"/>
            <a:ext cx="1313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108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2EF-A5F5-09A6-7089-55E2616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3E73-68E0-832D-7E8A-9CD3EF43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805800-365A-EA17-97E6-6CB6DE3F98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" b="79758"/>
          <a:stretch/>
        </p:blipFill>
        <p:spPr>
          <a:xfrm>
            <a:off x="-2" y="0"/>
            <a:ext cx="12192000" cy="12219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564613-178F-9D3E-7517-8695D19554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210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5ABB-9A10-D523-B3F5-F462657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41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6119-FF84-3841-CEA2-CE7D9BE7C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BCFB-47FA-6140-CE25-CFD21AF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84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AA49C8-2AE5-2742-8911-EEBCCC295B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27"/>
          <a:stretch/>
        </p:blipFill>
        <p:spPr>
          <a:xfrm>
            <a:off x="0" y="0"/>
            <a:ext cx="1313411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2E6F6E-F963-2CF9-B049-4C14DDD4D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532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9C-6F0B-B823-D582-54BBEE4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8784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3A2E-0002-E128-7D51-3EF1A953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16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BA9F-BEF2-78A8-5E59-E54415DD8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95522"/>
            <a:ext cx="5157787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D2DE-232E-72F0-190A-BA296FD2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16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52D7A-27F6-ECE7-CA58-527DEB698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95522"/>
            <a:ext cx="5183188" cy="3122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74C47E-566A-4ACB-1527-52430A6982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" b="79758"/>
          <a:stretch/>
        </p:blipFill>
        <p:spPr>
          <a:xfrm>
            <a:off x="-2" y="0"/>
            <a:ext cx="12192000" cy="12219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FC27B1-3659-A14A-B785-A76AD06FE6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579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82BE00-BBDA-45CC-D477-16EAA9468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51"/>
          <a:stretch/>
        </p:blipFill>
        <p:spPr>
          <a:xfrm>
            <a:off x="0" y="839585"/>
            <a:ext cx="12192000" cy="11554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FB68EC-721C-2709-5607-351B679C06AE}"/>
              </a:ext>
            </a:extLst>
          </p:cNvPr>
          <p:cNvSpPr/>
          <p:nvPr userDrawn="1"/>
        </p:nvSpPr>
        <p:spPr>
          <a:xfrm>
            <a:off x="0" y="0"/>
            <a:ext cx="12192000" cy="839585"/>
          </a:xfrm>
          <a:prstGeom prst="rect">
            <a:avLst/>
          </a:prstGeom>
          <a:solidFill>
            <a:srgbClr val="B74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A52EC-4B64-73CA-0A62-D224EFCF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6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E9F728-B677-7AB3-CC3C-7F1A143EDF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85"/>
          <a:stretch/>
        </p:blipFill>
        <p:spPr>
          <a:xfrm>
            <a:off x="0" y="5793970"/>
            <a:ext cx="12192000" cy="10640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2041F8-E39F-4E88-E864-6C281D4AED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994" y="6118167"/>
            <a:ext cx="2911086" cy="63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4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B5F506A-E982-7685-04AC-CD40269034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" b="81454"/>
          <a:stretch/>
        </p:blipFill>
        <p:spPr>
          <a:xfrm>
            <a:off x="0" y="0"/>
            <a:ext cx="12192000" cy="11353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FFF3CF-149F-1D4A-E109-382CAC8AE0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54"/>
          <a:stretch/>
        </p:blipFill>
        <p:spPr>
          <a:xfrm rot="10800000">
            <a:off x="0" y="5586152"/>
            <a:ext cx="12192000" cy="12718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41E266-6D75-F180-E145-ECAED6C27B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0" cy="3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682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3DB7B1-16EF-FB43-AAEE-9C029051F5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58"/>
          <a:stretch/>
        </p:blipFill>
        <p:spPr>
          <a:xfrm rot="10800000">
            <a:off x="0" y="5469775"/>
            <a:ext cx="12192000" cy="1388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B20305-2E6C-E5F5-D174-F647AE694A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001" y="6270451"/>
            <a:ext cx="2406262" cy="5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3272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A64A-4759-53FB-BE4F-7C2B7D9A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5F0C-848F-01F9-A4E1-F0A346AE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3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214A-9206-5D48-E626-A7114A5F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99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5ED137-A037-1787-A38D-F637FD4264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27"/>
          <a:stretch/>
        </p:blipFill>
        <p:spPr>
          <a:xfrm>
            <a:off x="0" y="0"/>
            <a:ext cx="1313411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5501C1-AE6C-D1E4-779C-C180F6A41F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60" y="6130420"/>
            <a:ext cx="2824585" cy="6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453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176D-5BCD-14F1-A7C8-449A4272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41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A59-DBAE-76B6-EDB1-12374F6C6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4779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89C0-EF89-49C7-E193-31C9D36D6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1353"/>
            <a:ext cx="3932237" cy="3765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A19802-52B6-0BB0-AC27-871E63144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58"/>
          <a:stretch/>
        </p:blipFill>
        <p:spPr>
          <a:xfrm rot="10800000">
            <a:off x="0" y="5469775"/>
            <a:ext cx="12192000" cy="13882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612989-4956-1492-C531-1EC59A4CB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192" y="6270451"/>
            <a:ext cx="2406262" cy="5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1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1776-116C-F9E6-04B8-086CCBBBD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17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C1470-2368-2B6F-2E49-A38B41FE3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578" y="987425"/>
            <a:ext cx="559841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EC07A-D1F1-E062-1102-04C262AB2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5517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FEF7B-E258-B1F3-7EAF-2A32D7E9C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24"/>
          <a:stretch/>
        </p:blipFill>
        <p:spPr>
          <a:xfrm>
            <a:off x="0" y="0"/>
            <a:ext cx="1216325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F6EF7B-4573-A5C7-2789-D15D9A4F1E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2" cy="3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A601-216B-7502-2635-6F702EE0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6853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6687B-7D6B-A86A-1C07-729400BFD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46855"/>
            <a:ext cx="6172200" cy="45571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5B55B-BD19-D797-3F69-4FD177107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6829"/>
            <a:ext cx="3932237" cy="34871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89433D-2CEF-ACD4-B15B-E52935E464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54"/>
          <a:stretch/>
        </p:blipFill>
        <p:spPr>
          <a:xfrm rot="10800000">
            <a:off x="0" y="5586152"/>
            <a:ext cx="12192000" cy="12718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14FFC4-5948-8901-8B7F-28664292E0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862" y="6350537"/>
            <a:ext cx="2339760" cy="3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01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34833-5B14-7045-0257-A0705AA3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ADCF-B443-F490-DF9B-8A6736FAB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9DE03-29FA-429C-AC1A-0003247C0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23A90-3ADC-4FEC-8273-C58B436D208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158B-DF14-133B-4338-147E3D1EE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9E9C5-12C4-2421-77B9-73B5ACB06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0E3F-A706-448E-AAAB-9FF7B34D1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2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96052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B7E74-389E-4117-A81A-81C34361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BE925-000F-80F1-6B7D-35040F3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3E5-C9F6-FC8A-B6F0-421D95D7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6CD7-5BB1-456B-91C7-64FF8771E72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B74-6667-6FB7-7C1C-731456D1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D69B-8A07-81F2-479B-252521CE5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2DC-9CAF-4E1C-B29C-3272F313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7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D256E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B7E74-389E-4117-A81A-81C34361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BE925-000F-80F1-6B7D-35040F3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3E5-C9F6-FC8A-B6F0-421D95D7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6CD7-5BB1-456B-91C7-64FF8771E72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B74-6667-6FB7-7C1C-731456D1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D69B-8A07-81F2-479B-252521CE5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2DC-9CAF-4E1C-B29C-3272F313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1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66E25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B7E74-389E-4117-A81A-81C34361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BE925-000F-80F1-6B7D-35040F3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3E5-C9F6-FC8A-B6F0-421D95D7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6CD7-5BB1-456B-91C7-64FF8771E72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B74-6667-6FB7-7C1C-731456D1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D69B-8A07-81F2-479B-252521CE5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2DC-9CAF-4E1C-B29C-3272F313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0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89D56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B7E74-389E-4117-A81A-81C34361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BE925-000F-80F1-6B7D-35040F3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3E5-C9F6-FC8A-B6F0-421D95D7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6CD7-5BB1-456B-91C7-64FF8771E72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B74-6667-6FB7-7C1C-731456D1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D69B-8A07-81F2-479B-252521CE5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2DC-9CAF-4E1C-B29C-3272F313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894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B7E74-389E-4117-A81A-81C34361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BE925-000F-80F1-6B7D-35040F3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3E5-C9F6-FC8A-B6F0-421D95D7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6CD7-5BB1-456B-91C7-64FF8771E72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B74-6667-6FB7-7C1C-731456D1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D69B-8A07-81F2-479B-252521CE5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2DC-9CAF-4E1C-B29C-3272F313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D3A27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B7E74-389E-4117-A81A-81C34361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BE925-000F-80F1-6B7D-35040F3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3E5-C9F6-FC8A-B6F0-421D95D7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6CD7-5BB1-456B-91C7-64FF8771E72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B74-6667-6FB7-7C1C-731456D1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D69B-8A07-81F2-479B-252521CE5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2DC-9CAF-4E1C-B29C-3272F313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F3879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B7E74-389E-4117-A81A-81C34361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BE925-000F-80F1-6B7D-35040F3D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E3E5-C9F6-FC8A-B6F0-421D95D7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6CD7-5BB1-456B-91C7-64FF8771E72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2B74-6667-6FB7-7C1C-731456D1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D69B-8A07-81F2-479B-252521CE5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02DC-9CAF-4E1C-B29C-3272F313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74198"/>
          </a:solidFill>
          <a:latin typeface="SpeakOT-Heavy" panose="020B0904020101020102" pitchFamily="34" charset="0"/>
          <a:ea typeface="+mj-ea"/>
          <a:cs typeface="SpeakOT-Heavy" panose="020B09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73B9-8BBA-F5AF-A762-3F8E399F8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7700A-BB77-8F49-B190-8C197B6A9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7110"/>
      </p:ext>
    </p:extLst>
  </p:cSld>
  <p:clrMapOvr>
    <a:masterClrMapping/>
  </p:clrMapOvr>
</p:sld>
</file>

<file path=ppt/theme/theme1.xml><?xml version="1.0" encoding="utf-8"?>
<a:theme xmlns:a="http://schemas.openxmlformats.org/drawingml/2006/main" name="A New Leaf Slides">
  <a:themeElements>
    <a:clrScheme name="Custom 1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096052"/>
      </a:accent1>
      <a:accent2>
        <a:srgbClr val="BBD63D"/>
      </a:accent2>
      <a:accent3>
        <a:srgbClr val="7D256E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V and SV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ousing and Shelter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Financial Empowerm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Health and Wellness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oster Car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Educational Services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Family Support Services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Calibri</vt:lpstr>
      <vt:lpstr>Open Sans</vt:lpstr>
      <vt:lpstr>Open Sans Semibold</vt:lpstr>
      <vt:lpstr>SpeakOT-Heavy</vt:lpstr>
      <vt:lpstr>A New Leaf Slides</vt:lpstr>
      <vt:lpstr>DV and SV Slides</vt:lpstr>
      <vt:lpstr>Housing and Shelter Slides</vt:lpstr>
      <vt:lpstr>Financial Empowerment Slides</vt:lpstr>
      <vt:lpstr>Health and Wellness Slides</vt:lpstr>
      <vt:lpstr>Foster Care Slides</vt:lpstr>
      <vt:lpstr>Educational Services Slides</vt:lpstr>
      <vt:lpstr>Family Support Services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Tanner Swanson</dc:creator>
  <cp:lastModifiedBy>Tanner Swanson</cp:lastModifiedBy>
  <cp:revision>1</cp:revision>
  <dcterms:created xsi:type="dcterms:W3CDTF">2022-07-13T17:58:52Z</dcterms:created>
  <dcterms:modified xsi:type="dcterms:W3CDTF">2022-07-13T20:38:55Z</dcterms:modified>
</cp:coreProperties>
</file>